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536" r:id="rId2"/>
    <p:sldId id="537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38" r:id="rId13"/>
    <p:sldId id="526" r:id="rId14"/>
    <p:sldId id="528" r:id="rId15"/>
    <p:sldId id="527" r:id="rId16"/>
    <p:sldId id="529" r:id="rId17"/>
    <p:sldId id="530" r:id="rId18"/>
    <p:sldId id="531" r:id="rId19"/>
    <p:sldId id="533" r:id="rId20"/>
    <p:sldId id="532" r:id="rId21"/>
    <p:sldId id="534" r:id="rId22"/>
    <p:sldId id="551" r:id="rId23"/>
    <p:sldId id="535" r:id="rId24"/>
    <p:sldId id="539" r:id="rId25"/>
    <p:sldId id="540" r:id="rId26"/>
    <p:sldId id="541" r:id="rId27"/>
    <p:sldId id="542" r:id="rId28"/>
    <p:sldId id="543" r:id="rId29"/>
    <p:sldId id="544" r:id="rId30"/>
    <p:sldId id="545" r:id="rId31"/>
    <p:sldId id="546" r:id="rId32"/>
    <p:sldId id="547" r:id="rId33"/>
    <p:sldId id="548" r:id="rId34"/>
    <p:sldId id="549" r:id="rId35"/>
    <p:sldId id="550" r:id="rId36"/>
    <p:sldId id="557" r:id="rId37"/>
    <p:sldId id="558" r:id="rId38"/>
    <p:sldId id="559" r:id="rId39"/>
    <p:sldId id="560" r:id="rId40"/>
    <p:sldId id="567" r:id="rId41"/>
    <p:sldId id="561" r:id="rId42"/>
    <p:sldId id="562" r:id="rId43"/>
    <p:sldId id="563" r:id="rId44"/>
    <p:sldId id="564" r:id="rId45"/>
    <p:sldId id="565" r:id="rId46"/>
    <p:sldId id="566" r:id="rId47"/>
    <p:sldId id="581" r:id="rId48"/>
    <p:sldId id="568" r:id="rId49"/>
    <p:sldId id="582" r:id="rId50"/>
    <p:sldId id="569" r:id="rId51"/>
    <p:sldId id="583" r:id="rId52"/>
    <p:sldId id="570" r:id="rId53"/>
    <p:sldId id="584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8" r:id="rId65"/>
    <p:sldId id="589" r:id="rId66"/>
    <p:sldId id="590" r:id="rId67"/>
    <p:sldId id="591" r:id="rId68"/>
    <p:sldId id="35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7BC64-A971-41BD-ADAD-6DE9E0B3786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3DCDE-2D2F-4D2D-B38E-31FF9710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4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F85347-877B-5E17-CBDE-CF07D0AE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98592A-DF0A-426B-A65F-6360A3D40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CD624B4-1DAE-50F8-A2AB-2F3D0399C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85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00C08D7-1B55-98F2-62B5-DDE357ED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02BFEE0-7B23-8255-DF28-F8E476511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844ECB0-80CF-6863-E2F9-4AF365630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376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7E80C1A-127B-5F2B-F537-A6B72701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4130A-010A-FE83-F462-1E560E5E9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65E47F-A172-4BC7-3661-D68245AC5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3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7D0D52-7A2D-B916-9C40-19DB5F76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3FA957-351D-E731-789A-F0EC07A39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142BD01-0263-A39F-3D0D-19AD69F42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640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98387D4-B34B-8805-00EE-B1644C66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20AB1-68EF-2268-48E2-8CEF390F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66A434A-AE9A-DAB4-39B5-75E21136D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184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3F545F-DE75-B481-4841-0A8393F4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CE82E2F-ED6F-91DF-CE01-7205BEA7F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A4D93E-ACF2-80A5-0649-22869A37C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60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B58241-90AF-8974-F03C-6F811C73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6B770E-E18A-07B9-008C-C6497E2BF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BDB0DD5-DC22-280C-C357-F40C7B90E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19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4273080-05CC-E8E7-5395-6E4F6E3E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0CA41AF-17BF-6174-3F27-7650A2D8F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AFE9EB9-10F4-6A84-94D5-E1EBF1A4C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17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F979C5B-0C3A-6369-BB99-2B47322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2522283-D2C2-90DA-89D7-76447D1EF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E8D124-F029-D98A-30D5-B53036AD6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279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E05BCB-1BC3-BC7F-C9D0-3ABB966F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D037AC-3906-7797-B12F-4DB695203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BDC982-0200-14E6-946E-F6B202DD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88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14DC4BF-A9F8-28FE-4011-2F856D09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9436456-9377-D8D6-69C1-ED11CB5B8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91B7DE8-49BC-4133-6FE2-BC603F3F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00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CA9DCC2-97DF-A680-4F87-4F2B02E7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6266ABF-A316-1169-8B04-852B419BF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B2DAFE-71E8-44B1-3111-8614A1E60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93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2E38C6-887B-A64A-A093-E1719FBE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1377C89-8989-B470-A3E7-F3474D773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69367FD-479F-6BF1-F1DF-865785C7B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88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297FE0-ACDB-ACEE-90EF-05CE0BC8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8855A5-321D-4269-CA4F-D18646AD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9C0B57-B97E-64C4-C85A-B5012A92B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03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82E3945-4C2D-D823-1FE7-2BA0443F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033201-1292-4AAD-F2AE-7AC16C6E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34AEC0-ACCE-5B78-CB73-684FBE4A3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593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871A927-68D5-4C95-B2A9-505584A2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C08286-B5A8-8F94-526C-BB1DDF98B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B7BA069-E2C6-39E7-71C1-35C7E6640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62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2B4B3C7-474B-AC39-694F-54D43E0C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F986CD-C3DD-B149-1076-EDA9BF56A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00ED0B-E47A-D98E-0503-7F7C3EE3D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4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F53CFEF-385D-B8C4-E39C-AD0BC7C1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388A05-D25B-6D7B-6E78-C258F4CF3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F1C48AF-5DCD-F677-356E-0122C518CA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106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BAA878-FE13-22E7-3E54-831FA48A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4EC2A4-D34C-8AA0-3927-82BDCD57E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D0B06-A48B-C260-3081-3E6F1E48F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5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58F19-96DB-C396-1BD3-BE1D15D8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4B945F-69DE-6ED2-B300-D141411A5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AC590F-A742-873B-A93D-1910635A6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718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46D98-87B3-914F-D3AC-FED34329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70A72A-0E85-665D-7F30-37FA20451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709ED0A-24B6-4E8B-C2E4-7B79D3688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068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F62EE78-D48A-B1BC-BDB9-A9B5887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C6A95D-111B-67BE-C59D-FE959D28C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61A08B-F2F5-7D9F-60F8-F96A9D97C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59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D40B3AD-6F7A-F2C9-B244-8C2BB545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6A4B78D-CC74-10EE-F8EF-0A9F25424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FE77373-D38C-B97A-77E6-D65166BD0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168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1D295E2-064B-D29F-320B-AE33C4BB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6026BA-2A4A-5B5C-601B-37A75F7E7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EE4F3EB-4ED9-242C-E3FC-4D6B611E8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19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576EF5E-2C83-3C5B-66B6-05BA27CF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D036E9D-B9D7-BC38-99BA-D97DA73B7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9CF9D8-E178-73DD-1681-2A57C8B22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62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483E0-5877-D06D-4108-DDBCE58E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780A754-95B7-B66E-4D8D-733654ADD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FF020F0-9A94-BD80-0C0E-6C72C4A36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72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EC5F60-6FF3-6D6D-F16C-EB6D55AF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D75EE9-F6AA-B7F6-BFE8-0E9F686AF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AB4B82-840D-4DD0-9756-14E721321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516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B5338BF-31D0-2626-22A6-84F01391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48233F4-0DC6-6A65-0B62-E9E63096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B476A5-3F80-D9D0-E83F-DCEA5AE43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251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46B965-43EF-7626-7D15-1DE52C31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7CA8D9-7AD7-D7E2-49A3-6706EF287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CC7C557-0C81-C7A3-2DF8-BB59E98F6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211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770FB4-BDA4-50D6-0C15-C9771463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6BB7476-04E1-36C8-20E0-BB4E99626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E8765DF-D632-150A-CD13-43177E973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2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1C21E05-0735-FFCD-02D3-BA111374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2BC58-F864-4097-E95F-A7DC04A8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59E0021-0AFA-676D-EC4B-D2624BCA2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39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B835EDF-7779-CEDD-801E-C2977435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B044957-D25F-6E98-5628-36026F346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B399224-58C6-4104-73AC-DE48C357E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221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36BDBBB-DB1C-CEBC-8B8F-4EDEB679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AC49D63-DFD7-3A17-6A38-CF0CF667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3679473-072E-29A1-39C8-97E6EDCE4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07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A6DEB6-9F0E-958D-3E54-BB87A96E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7324A6F-F47D-4359-DEDD-E9BB89013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C4542C-95D4-CE22-DC91-29B1F097D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46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1B2898A-375F-4026-4585-9FFD7010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4B53781-DCC2-0B5A-BE4E-9C5AA7603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94CF2A-A0AF-E2F3-E944-316426A84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207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254B1DC-4669-1560-628D-1C5611E0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959C122-622F-E6FD-2D8C-37084F012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264ACDB-26CB-2802-3639-CC8335805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31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AE3337C-B3F6-05BF-CDD5-01A0204EA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BEDD6C-29CE-6287-1175-5EB047835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A7F685-6479-6C73-C18D-9ABFB16D62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1373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D591DC5-2D43-2BCF-5DE4-81BF3547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9659E8A-B73C-E707-41EE-9A2E7AF93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1ACDEFF-5A92-F54B-A99F-53A0F7E80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400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D5078E1-A14C-B195-4D2B-B7F24205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3983CB-0EDC-61B1-2B16-76867F779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9EF44C3-29EA-0F82-FF98-272EAD7D1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724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8DDC39C-81FA-2A9E-2AA0-77E2AB85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9F3D2FA-18BC-003F-5488-145653A55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CA9FA01-FFE4-B931-18E5-FA4ADD78A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714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96B10DB-C430-E4F3-EC42-3BA00D4BF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F777EC-9FFE-A035-E8A0-BEEBA8A53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600BADC-D669-E03D-7CB1-4C281A73C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104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BDFDD9-2654-F839-D090-B2CABDA9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FDC83CE-33D3-34F3-3A0F-88F3A8E26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548285-B9B8-259B-3BD4-78D51EA89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301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DE26C96-EFE2-00B1-16A4-6A27AC27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0589050-18AB-CB65-BAE6-C8CB34979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CD8022A-A5BD-A192-4C44-6207283F8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35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6211D99-AF7B-98D2-E617-84178716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0DC943-CECC-DCCE-3B3C-EF8C633B4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D79F694-43C5-1FCB-623E-3D6D8FA43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35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31E5C5-403F-4141-751D-C4794D775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BA3161-D29C-562A-6DC0-FBE1FFABC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3F72A3F-18AC-4E7B-C5AE-26AE0903E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42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0EA3EFA-0CEA-468C-1180-279DD2AC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6068FC-1776-7E2E-F554-61050B0CE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CB23C7A-4C1D-0F7D-C392-9C08F1B93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679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12FE35E-E5D4-8FC6-2CBB-73B45100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A3F738-353E-FAB3-CF6D-D0FFEB87A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6A421BD-3B44-4808-62BB-D048CE985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389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FA4E7C-568A-9DEA-595F-E151B7C3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22F8DE-DD0F-8CD6-7B15-B8D896C65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572D8F-4396-BA65-CFD2-109426536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603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6CE2F73-D62C-7BA0-D3BF-240986D0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989939A-5A57-91C6-4ED8-55EAB9C1B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91DF1A2-B1D0-F075-9AB1-8E50A8907F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449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D17E3F-B87D-A832-B089-D2F10F6A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C2E2E0E-10F8-6721-3FE1-987D03B32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7958A6F-6233-CA09-320F-6F6D5DEFFF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900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7C1581-A15C-B65D-C1CB-D50E1144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C682022-D4C2-8A27-D45B-5A358338C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D408658-BB44-02FB-9CBE-5E93C856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236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343F3A-CDD0-0FEB-6F5A-6711D8D4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0D3E74A-C00F-6AE9-7E43-17E1A1760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620385C-4E83-FFA9-0C4B-127AFD07A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300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1B1DF1-2294-C0CB-E952-0A68782F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4A522E9-4448-F94F-6B2B-CDD58E537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60884FF-0C97-FA85-53BA-CC46B994D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337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8A86C54-618B-9953-40D2-182A6A20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254B884-C7C4-9110-DC4D-B5406BBEF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2D652D-1C05-92AA-359C-7E25C9C0F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090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A860C79-E5DD-4BFE-8C3B-3FC2E8420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ED573D-A25A-5EAD-0EDA-AC7D048E0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F3FA6A2-B16A-B672-560D-67D7AE597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31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40BF00A-42FC-92C5-8196-A77E8AFA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405BB0-F188-A734-F6F3-316C9016C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2BE5251-48A2-F22B-B3A2-F372B04EDC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2791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4193CB5-89F6-B0D9-F0DD-B29C11C7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F59F299-50BB-D41F-8128-0FCA6CDD4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49924F7-13F6-A600-F193-2A54462D45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77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4007AF-8F02-4584-2049-E5C43E29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079DDEB-F8BD-C1C6-D34E-14908A876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09AADC2-8EA0-77ED-2BEA-A18C6D31D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427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8812D88-9929-99C9-4AD6-4ECF9144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84D268C-E085-BC25-95BE-458E063D9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B93B14-C97D-8EB3-D849-A42242524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539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5E035A9-139F-C08C-2F50-DBF70E78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87A4AA-D311-2E6D-C7E4-74C5D0BC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CA0AC7-4612-CC58-CEC2-A5F5C009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134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927E0F8-F1AB-8037-240F-40A08A58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A87DBD-57FE-E504-CF54-70DA2D879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EEC4BD5-4D11-A351-6AE8-F9034634A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670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273D70C-52D5-7C83-A156-3E669FA1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1441A4-3C49-9596-8BAE-E2AD632D2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01E027C-9C06-65D5-7A09-8170A5FFE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2711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84D0EA2-DE68-8FEC-9046-9FC9705B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CD21EB2-A09D-79CA-CF30-CA9AE51CE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A5B8A0-89E4-F908-897C-FC3DD16A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213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E48847E-61E2-B66C-3BE6-17186CA1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3532A06-01A7-A69D-F9C7-C27C4E37C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3A2E4E7-0F14-897A-A325-C4DCC0602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3029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90AA9C1-CF0E-4336-E9F6-5EC9FAB9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B44B850-28EF-EDD1-209E-ABA76E4234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0B05E61-ABEE-7EF8-EF4C-0F77BFF2B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11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5DA5B4-8ABC-E963-C753-01802DE5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6C323E-2DC7-4A1E-ABB4-12DB5640C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89FD4D-05AC-0CF9-A706-B5501ADFF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50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208962E-15F6-74A5-78E3-F73501F5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22D56FD-F968-4481-FBFF-1CAE9084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1D9C09-D11A-0F16-2655-D17AB2043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06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6A8A24-F406-6E57-6120-7123728B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071F6B-8FC7-3D4C-5FEC-D99FD18C8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C33F544-DCEA-FE73-42AA-578EFEBD3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44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10FD-C485-C613-5B56-0F4CC14DF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ABA20-8DA2-516B-B213-DF293C2B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1E396-295C-2C87-8D9B-93835ED0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9AB62-1A39-0FB4-23EA-B1D24DFB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9C5D-6DA0-7062-7E57-633930AE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244F-18D3-9EE5-F2DF-1A652309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C7F14-6274-C8A9-B0BA-E42A5B7B2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433C0-9E4F-CB9E-8BEB-73823F19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BB38-7260-C9CE-CA01-744F9B4C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2181-3A50-0443-A81D-82A97853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2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DBEBD-47E4-53E3-B49A-B40C25AC9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F67F8-83F6-182D-AEFE-DB70906A8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006BB-CA4E-1691-081C-0A37F17A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20C5-140D-16FB-AE46-9C4D372F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2184-F0DD-93C7-B1FC-F3BAEB7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7789-3F46-F68E-6C1D-45EAD505C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406E-666C-8BCC-9788-EBD250BFE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BB67D-9ABC-505E-92D7-4344BB64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C0130-E089-BF81-5C92-021F5AFE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B807F-C713-D744-E890-D4C450E4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1584-32B6-8BB9-F642-097C2C0A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575F-E844-2A9D-F851-8941493E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4999-E1CE-D81F-1DC5-08E492F5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1784-63A8-3846-C135-2C34529C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6CD04-4E0F-E7C2-44B2-66DD64A7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2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AE58-8987-9194-B7B7-165760AB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2C8B-B191-9050-D17E-2BC5FF6A2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8E0F2-44D7-2010-9C04-7DB9321F3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64CAF-1528-E71E-CEA3-5759CAB4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C4B66-BFE1-9BEC-6A87-69B4E2E9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CB67B-FEE4-0FA0-B4FB-478F0204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7790-2A16-A2FB-97EE-E4A011C6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DB075-D8D9-95EA-93F2-222456E44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B9F6B-0638-B7CC-B931-947B056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E99F6-9962-6E62-7188-312890695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2D9D5-3F77-B186-9A01-DC35A1B0D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E2BA4-BCA5-61C5-55FD-1540942D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FF045-2EF7-D957-1D77-9B4036C6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DB209-DE39-5E06-5618-54FF4D32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BFC0-9A8C-66B3-9059-88404B13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CF351-22F0-D806-52BD-9D08EA58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6AF41-F378-C21B-120E-25FA2E9A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9963C-4A12-08BB-74B7-599F800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FADC2-9119-BC2B-40A2-899A34B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D0E5C-2AB9-CFE0-9B6C-AA08B487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74ACC-6938-011C-68AB-AF97A462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E554-C28B-F6C7-EF78-123F6C9A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6969-C847-4802-100F-39D57644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CFEB-8969-C190-8085-BC3983B6B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853FC-FAC8-1D7B-E770-86592120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650B3-1C74-C887-9628-0AA249A4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952D4-89E2-931D-7EB8-CB6B531D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1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5007-258B-5BF3-4A63-1CC9FFD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073C5-283E-1551-A01E-B051243F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6031B-2CBB-9C67-A8CF-EEABCF964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FFF2-52CB-8FFF-BE9B-7FCCBD76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9AEFC-2307-6843-12FB-D82FD660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BCCBD-47D0-B8A9-A6CD-48F0BFC3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8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3D4F9-9FE5-8791-293C-AE370FD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06630-B2CC-F2B3-1AD2-ADE1265D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97F95-4E5B-F9CD-2D78-1842C02A6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907E69-4813-4023-B683-02F4919A694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A08B-6548-EABB-F9FB-1D43EB43B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A1446-1C8F-A0B4-7291-92D018199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238860-50A0-46AC-A901-D8510E4B5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1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86D0FD-C566-C5B6-BD3B-CE746815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3C7F01B-4D01-CE6E-1577-3A8876AC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0D8AB9E-57B2-0764-DC85-93B4D001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DBE9A-E9E7-DD8C-318C-1D5BA749D234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>
                <a:solidFill>
                  <a:schemeClr val="accent5">
                    <a:lumMod val="50000"/>
                  </a:schemeClr>
                </a:solidFill>
              </a:rPr>
              <a:t>Batch Element Entry (BEE)</a:t>
            </a:r>
            <a:endParaRPr lang="en-US" sz="2667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775DA-EB36-A343-9C64-CCA13C54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5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F27BE7-A99A-4208-0B27-8F944C85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DF46888-6169-EBCD-6EC4-A9993212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026DBF-4087-0BB5-0FFD-6CC00979F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8792C7-CC97-3D64-4A2D-81E24F84CEC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2C9AC3-BAC0-7B09-16BE-CE5E0CD9A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8F3E1E-831B-5090-ACC1-83AAA432108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D2960DC-21D8-6EA5-D85C-EF4E0BBB9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1E34A53-55D4-3580-7829-209CB7FC0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2A7439A-FB27-6FD4-F7E9-2D4463A7A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7F2FC7-52A0-358A-B453-8E7D0BDBFD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9772F8-DBCF-3AB4-D8AB-8C20B548068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F27B00-B13A-4A08-ECBE-1B9182DC10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7E57BA-1CFE-A795-EC86-CA64450D4E9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537166E-51D8-AE16-397F-CE3925C89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A08EE1-0979-4098-DF9D-F9EA56EB13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7480CDA-1C1B-4A2E-1EC3-EEEF3E86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9C4D5-5EB6-FC64-C443-D86BC68D0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90C9DD5-D7DF-DB5B-7E8F-F56A1BE2D6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9CE43C3-1BBE-6AEF-D2A7-326D5D86A0A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7EC3BF-FEED-480D-0A34-2744EA87D923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requests to make sure running is complete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1C3F5-EA8C-BA21-3AED-DF9CB1E17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51" y="1463804"/>
            <a:ext cx="5619135" cy="393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58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6DDE9E-5FBB-68B2-D586-C37306D3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BFAB14E-B67E-A13C-A3CB-C33D3BCA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D03D95F-7446-2634-18FA-DAE6B66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322529-B61A-EF32-BB92-2D03637B08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F60F24-4A5C-A109-D64C-A538F057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2713FC7-A9B8-E2F0-908C-72EEAEDBEB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538F87-4F34-5CE7-ED3C-E1E86DB3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F36F8A3-A926-7D77-C39D-5761D4AA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F7F349-01F4-FBE6-DF86-1E519BE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6CE20AC-C949-58CE-4C5D-3C6CBEB1ED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227C83-12F7-F809-CE82-90EE0CBD3C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F0F92-4DCC-8AEF-90D9-EF53A37E99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497427-234C-487A-200B-4638D4E6FC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345F269-8CA3-5648-DE94-FA18D5C08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205D5E-FBD7-BD42-8D0B-F24CD6DEB5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E36231F-5FA3-1913-2838-CE154D06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C412C-C1FA-BE12-5D10-D3BFC419AC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D4CF344-AA53-D71D-46AA-7093C8822E9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74B8923-8F65-5D08-DAB9-27FD431B027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50B12F-6B14-4D6F-EAA2-32C5740F310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Error or Valid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52145-0F3B-C3E3-F425-78E890CEAD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r="4717" b="11602"/>
          <a:stretch/>
        </p:blipFill>
        <p:spPr bwMode="auto">
          <a:xfrm>
            <a:off x="4814700" y="1445143"/>
            <a:ext cx="5670912" cy="273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30757-322A-1D11-A69D-5E9291FC6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1" r="5576" b="2808"/>
          <a:stretch/>
        </p:blipFill>
        <p:spPr bwMode="auto">
          <a:xfrm>
            <a:off x="6881471" y="2460457"/>
            <a:ext cx="4866215" cy="297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B10A49-3814-4483-EE34-F25613805AAA}"/>
              </a:ext>
            </a:extLst>
          </p:cNvPr>
          <p:cNvSpPr/>
          <p:nvPr/>
        </p:nvSpPr>
        <p:spPr>
          <a:xfrm>
            <a:off x="9521269" y="2998838"/>
            <a:ext cx="399479" cy="1671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338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B1681-8B56-1C8F-EC26-B213218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324839-2F79-A068-4D70-72772111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19B7B9F-4922-31EF-1CA9-A4663318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E6E90B2-EDDD-6B29-A5F3-4C92812B56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37F885E-9F53-45E5-0989-EA64159F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6CAA6C-4863-E8CB-B944-62B87B7A3F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9576C8-72FD-5454-91E0-581701F4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22301AA-4A64-CFA0-90F3-19AC6C69E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677C5D9-9130-5853-02F4-408900E3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FE2A5-4D6D-1F84-633A-4D8D1CCE9B2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8FA468-91E9-F055-51D1-2E49521A223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24024E-D791-4BA4-BEA3-F3C8543BAD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7F2E7A-846F-E478-A7EA-4801EA60CF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AD39F8E-24B8-AFCF-DACF-A3F3995B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7BFA595-710A-AB44-713C-49858FFDF7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D8A5417-C46C-7325-E6A9-660B6D2F3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28CD12-3ECD-83B5-9F7E-D0CD100F33C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8B0421-6975-2B9A-CD18-A4FB0073A60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517E0D-3885-7BBA-C779-326F8C7EA4B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C1F293-FA06-0B4B-2577-D6FF31D0A549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Process Button &gt; Transfer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Transferred - this means the element is already reflected in Entries window for each added employee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4F0764-FD90-DB52-5AE1-8D7EBEE35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" b="14325"/>
          <a:stretch/>
        </p:blipFill>
        <p:spPr bwMode="auto">
          <a:xfrm>
            <a:off x="5187071" y="1445143"/>
            <a:ext cx="5833635" cy="39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1F3421-8334-CD42-E00C-879863A44A7C}"/>
              </a:ext>
            </a:extLst>
          </p:cNvPr>
          <p:cNvSpPr/>
          <p:nvPr/>
        </p:nvSpPr>
        <p:spPr>
          <a:xfrm>
            <a:off x="8361407" y="2654709"/>
            <a:ext cx="664607" cy="1868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947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2496ECB-73A9-08EB-F4A5-72B0EA7D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840823B-A98A-8932-1F55-546617B0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3A878D-7EBC-89AB-C8FE-DCED7A38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BA9F20-8AF7-CEA6-4FDF-A81ECA33CF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FDD794-A8E7-4072-ED80-C8D7F1F11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4F74EA-2544-396B-C2C5-3D5A7CC64C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56F172-298D-E4D2-0184-358A21CF2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0BBAB7-030A-013B-1BED-A9CE358B6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5400620-44A1-973B-F338-2E98A68B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96931-7FE5-6625-2D8D-3CDA0E4B8F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6A1326-8060-02B9-63AB-95E7CB564E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D10823-DB29-6D4A-B0F0-6C124C36CB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012E14-B886-47D8-3AB1-3D2F4BCE4D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56E7AF8-5731-3D59-C117-83109ED2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3EA1F08-BBFC-2523-9E62-9F6FA406A4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C2BA335-B850-B066-DAC0-B61D67DD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0CD98-3032-91B8-1E24-8FBE6ECA587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C78A61-3464-954B-6BD5-11074BCFDC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758077F-2148-F725-7816-7F5AFF27934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80394D-6114-17E5-817F-CD9090152ED3}"/>
              </a:ext>
            </a:extLst>
          </p:cNvPr>
          <p:cNvSpPr txBox="1"/>
          <p:nvPr/>
        </p:nvSpPr>
        <p:spPr>
          <a:xfrm>
            <a:off x="38100" y="2056525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element entries for selected employees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AD0675-3B3D-66CA-BC7A-13C0D7C05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83285"/>
            <a:ext cx="6503747" cy="397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E0A6F7-A326-E506-98BC-27C2B0E4F4EC}"/>
              </a:ext>
            </a:extLst>
          </p:cNvPr>
          <p:cNvSpPr/>
          <p:nvPr/>
        </p:nvSpPr>
        <p:spPr>
          <a:xfrm>
            <a:off x="5263665" y="3144376"/>
            <a:ext cx="841153" cy="169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49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852196-644D-6D73-A31D-D7BF6DF4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59C4007-E716-44DF-E9B0-D9D2A4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193101-E2D3-DEF3-6BB3-85E31872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D3EE3C3-DFBC-F1E2-5E8B-C5012A780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E77072F-B47D-5036-E4BC-FA1B2651B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EE9373-F895-4A95-2CFD-1E964DC8D41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6C0EFE-C7EB-347C-E784-3975B8D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970E39-5402-D31E-ECF2-0CFDE1A6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9607E9-9694-0B70-76B3-C05645DC7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C02BBB-1C10-6127-639B-792EE6EEAD1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A67664-D293-A139-F780-7E5DE74B6DC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082859-D0DF-BCE4-4C2C-05BAC21F65D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00CAB5-747A-01FC-1E7D-88B9293B4A5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5B61937-FED1-B25F-A06B-F07861FD3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A60F4AC-9B4C-CE9B-66F2-05C6622687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ABBA48C-E9AA-BC7B-CC8D-0C07F35DB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C4A0-C666-A61B-316E-A62C75FC9A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4168DDA-1CA2-52F2-BEDF-9B5E14FEC10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391A222-C532-B994-DBF1-0C1E531161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05743-CBC3-FA07-05B5-3A7AFFA74EA2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B. Reject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Reject entry if already exists (for each employee separately) 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44A393-9C9B-F188-0E86-A32E240878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121" r="11730" b="-299"/>
          <a:stretch/>
        </p:blipFill>
        <p:spPr>
          <a:xfrm>
            <a:off x="4888523" y="1436993"/>
            <a:ext cx="6718539" cy="3955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8C337B-53D2-E3DB-FF32-A80294DB24F4}"/>
              </a:ext>
            </a:extLst>
          </p:cNvPr>
          <p:cNvSpPr/>
          <p:nvPr/>
        </p:nvSpPr>
        <p:spPr>
          <a:xfrm>
            <a:off x="5094067" y="3336822"/>
            <a:ext cx="796388" cy="1843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37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9936690-EAE5-BF61-CC5F-952CF625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01C0EB-78AA-6A4A-7780-F2C90230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FC2E658-1646-118E-30EA-7515859E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4AE6430-8702-3D67-51B2-168D166D70F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1577D3-EC77-3D07-50AF-91356779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FF2B6D4-21BE-D4D6-630C-BF403E667B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2D3047-FD90-20D5-D34D-F76E0BF3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3E53E37-D1EA-AE5E-B5C1-58CB648A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9743D93-6BCD-7E34-27AB-301149C04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1B551A-A62D-2BBE-8F57-073FBB21D5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3BCD3A-1626-FCA3-BD82-975C904059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608334-E225-D9A5-84E6-F81C351BBB8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66C61F-1EA3-499A-0127-94B98DB76C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9907AA0-035C-1841-3824-0F225D06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01838-961A-989D-6EF5-C29FE10154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F1EBA9-5D0D-98B8-EF9C-5FDD7635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1C5F7-0FD6-87B6-2DBF-5C1FD7ABED8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CF7F42E-CCA7-F2AE-210C-FA8710F61C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A56BF4A-7E10-84DE-ED4C-9F208FA86F5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65B703-987C-BC6A-C836-C4554A79E0F3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C. Change Existing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Changes element value. Date Effective Changes should be specified</a:t>
            </a:r>
          </a:p>
          <a:p>
            <a:endParaRPr lang="en-US" sz="1600" b="1" dirty="0">
              <a:solidFill>
                <a:srgbClr val="FF0000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1A2CC6-3BA7-9103-9268-2463CDEDE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45143"/>
            <a:ext cx="6044947" cy="39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D40374-F624-C694-DA54-B2855E2C8AC9}"/>
              </a:ext>
            </a:extLst>
          </p:cNvPr>
          <p:cNvSpPr/>
          <p:nvPr/>
        </p:nvSpPr>
        <p:spPr>
          <a:xfrm>
            <a:off x="5299612" y="3664235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3BDD0-1C87-EED5-B206-ECFC9263D8FC}"/>
              </a:ext>
            </a:extLst>
          </p:cNvPr>
          <p:cNvSpPr/>
          <p:nvPr/>
        </p:nvSpPr>
        <p:spPr>
          <a:xfrm>
            <a:off x="6835868" y="3165068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27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A49ABA5-EFAF-B68F-CA77-8B4127F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490CDF-B1B5-2A58-F292-3D4DF40D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2CFACC0-C517-3940-0C8B-535DC18B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0998D32-ECB1-3E25-EE98-B9686AA2523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8748D1E-60F9-6A2C-3447-439B8CB47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C6CE7DD-F486-EA71-2894-357F181C741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3D1B102-FEF6-9B98-B23C-69FC5FE4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AC6055A-3DCB-10D9-8A28-B1EB4778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196944A-DED7-9A22-2624-6B79E9DB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3529C5-F602-F672-248A-182FC9F624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D03161-8535-EA2C-F940-73B3BE4EC0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CAC5D6-D182-EB6A-44A5-6B9592426E4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47C08D-8464-84A6-6D92-691C121FF80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22F7D5-CD7F-5EE1-7F1B-2F9FA380A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0F5EF95-1308-CFAD-AC82-57AA38D4BA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F95F78-8409-83CB-EE59-C0F91B5B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AD87C5-3941-F194-5D23-DC99D8D6E1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C887BAB-1600-E28B-FA48-21B994DFB80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D30A5F-3601-11DB-BD1D-3B57B80E911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7EF08F-6677-F61D-83AD-3955BDF60B3E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Rollback Request to cancel the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BEE Rollback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BEE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return to Unprocessed, and element will be deleted from people's Entries window. </a:t>
            </a:r>
          </a:p>
        </p:txBody>
      </p:sp>
      <p:pic>
        <p:nvPicPr>
          <p:cNvPr id="20" name="Picture 19" descr="A computer screen with a computer screen&#10;&#10;AI-generated content may be incorrect.">
            <a:extLst>
              <a:ext uri="{FF2B5EF4-FFF2-40B4-BE49-F238E27FC236}">
                <a16:creationId xmlns:a16="http://schemas.microsoft.com/office/drawing/2014/main" id="{6E538C1A-C592-D27E-C273-B1C1546328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09" r="14306" b="5382"/>
          <a:stretch/>
        </p:blipFill>
        <p:spPr>
          <a:xfrm>
            <a:off x="5547191" y="1466836"/>
            <a:ext cx="5174874" cy="40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6FF84C-2058-0F15-EB6A-E5984405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031A1BC-35E8-22E4-1A89-A52697FE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B3979D5-F908-5649-A2F5-B8C71A38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3FA3E4-A5A4-B74A-7F6F-1437E8213F3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7449AB5-74B9-E837-F161-6B7855A4B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17532-015B-2242-2F95-E543AC28193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D52A38-4C82-3113-7893-BAB19AB34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F91DDD-D21C-23E7-F0E1-7B5444F94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F06EC57-8766-4330-42C3-888910588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09FF149-7549-3FCA-8F58-2BF58FFE8F6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F0E8B3-27D6-1603-3454-0FF63AD8B50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4A0A4C-9915-4347-F904-35FB82662C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1C8F23-2298-D1BF-C124-A7A31A416EA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6D796E7-5E2F-1FDA-8F26-66E789DBC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D3E462-EACA-D4C2-E070-4D753EB613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6664AA5-46B7-2EF8-1A70-45431B60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7B015-3E96-1907-79F0-A430BD31E1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ECCFDE-A200-4FE3-6A34-9600A28CC7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4888C9B-5C90-6073-CACC-3D1194E7D4D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E5736E-D4CA-CF7B-9ADD-E92FC8C58653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display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02BB51-9DCD-ACB9-3722-26B4EF634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042" y="1556549"/>
            <a:ext cx="6942601" cy="34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BB9689-C630-A707-AAAE-CE609D0A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3E780F6-244C-8472-9B4A-32851CD2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631B604-321A-1FB6-306F-E29EB720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06D9F38-5D76-0F97-31F8-5A86C19F4E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8F9F66-55F2-6A29-68BE-AD91ECEE1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971225-17FB-765F-8F8A-A8FB2144150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B66E290-85EF-3311-C7EE-95E44DA6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612EC0-780A-471C-0A58-736F5FEC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EBDDEDB-E52D-C21C-864D-590116224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A78D38-3064-EF84-6342-9DAD587DC3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F4D785-33BB-381E-5374-645EC3446F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123D11-5BC5-95C2-C9B7-CD465BCC2F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12478B-0EC6-5A57-27B0-4635380FF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565F631-81B9-9077-122F-F2DB814E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2A2D156-9B8A-B21B-F21D-FFB263B567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F3EADFC-BACA-0A17-9A3D-F0A7F63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78DBF-634B-CC81-49C5-D8FAABDC424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7DF7AD-4713-F764-DE00-4E42A9A06DA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A2F6E33-2287-68D4-0E2E-14F86B2AFB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536CFD-5B93-8335-3B97-819041C35D0E}"/>
              </a:ext>
            </a:extLst>
          </p:cNvPr>
          <p:cNvSpPr txBox="1"/>
          <p:nvPr/>
        </p:nvSpPr>
        <p:spPr>
          <a:xfrm>
            <a:off x="-21061" y="2297293"/>
            <a:ext cx="3781372" cy="212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</a:t>
            </a:r>
            <a:r>
              <a:rPr lang="ar-EG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same value) to “Many Employees”</a:t>
            </a:r>
          </a:p>
          <a:p>
            <a:endParaRPr lang="en-US" sz="1733" b="1" dirty="0">
              <a:solidFill>
                <a:srgbClr val="FFFF00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Assignment Set: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 to add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8CD5C-7344-64DC-A87C-A6EED1F3A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t="12203" r="372" b="52167"/>
          <a:stretch/>
        </p:blipFill>
        <p:spPr bwMode="auto">
          <a:xfrm>
            <a:off x="4935048" y="1474504"/>
            <a:ext cx="6710471" cy="183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9059D-87C7-85F1-8B7B-005DA5C9F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6381" r="6755" b="27833"/>
          <a:stretch/>
        </p:blipFill>
        <p:spPr bwMode="auto">
          <a:xfrm>
            <a:off x="5419012" y="3119464"/>
            <a:ext cx="5943781" cy="2373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4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BD3A874-B81A-A1B7-C8EB-AAE70341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4333BD-AB58-A343-DEF7-01BA7BFC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E730D4-AD2E-2C43-C4E2-FE945F9F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6A891D-8EF9-7DB1-EF07-6ED9E217E8F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427916A-26A7-0A13-A89E-BF08A1EA5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6C3BC3-A169-F7F3-5C30-702CEEAE969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6FA3E16-4077-FDF0-C939-8D07D0E0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80C0DA-4AEB-0DE9-4867-A089FB6F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B871699-8941-8466-0C23-5536D27D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D375C5-91C0-57FD-D2B2-3145027325A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8B547-1331-58AC-43C4-53D1BB8FA23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60A039-0DE6-483E-1977-949B1697D04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E68C5-1DA3-DA77-50C0-39BC1BA05A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6E659AB-4356-C944-AE84-4B556FD9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C03825-EAFD-4169-5827-3E522CA92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E38CC18-4288-A26C-223F-6C3BC18F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6F9077-3E0E-B682-B2C7-4A5C5CF88C2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BAD3E70-A32B-6F30-6983-A79EE054C3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BBD1DB4-ABFC-F53F-220F-2D4CD66711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5E72D5-B424-9784-4B02-01CE6910DFA5}"/>
              </a:ext>
            </a:extLst>
          </p:cNvPr>
          <p:cNvSpPr txBox="1"/>
          <p:nvPr/>
        </p:nvSpPr>
        <p:spPr>
          <a:xfrm>
            <a:off x="38100" y="2056525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a non-recurring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A0D58B-34F1-1EFA-C8CE-3FAB48FD8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2" r="7503" b="6917"/>
          <a:stretch/>
        </p:blipFill>
        <p:spPr bwMode="auto">
          <a:xfrm>
            <a:off x="4814700" y="1380685"/>
            <a:ext cx="4605045" cy="301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31CC3E-7E85-C0EC-BCE8-9AA315655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r="9305" b="5664"/>
          <a:stretch/>
        </p:blipFill>
        <p:spPr bwMode="auto">
          <a:xfrm>
            <a:off x="7161302" y="2407704"/>
            <a:ext cx="4516885" cy="310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82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09DD005-E5D3-5554-7B2B-73027E29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10FA30-A6AA-11F0-DD19-6737C956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F890B2-713D-7EAE-B304-176AC00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647DD-3B49-FC4F-574C-ED08F3D76D8D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Assignment Set and Element Set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BD74396-B0EC-1DD5-F545-0A4380A3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909" y="2256351"/>
            <a:ext cx="1791158" cy="17911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730E793-BBEB-AB87-6B72-D903C83AC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35" y="2256350"/>
            <a:ext cx="1791158" cy="1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A6D9A1-FDAF-09D4-F74C-7383B473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EEDF6E-7697-0C5A-177E-9C72712C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51512-470A-4A3D-34E5-5564AECB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28BFD47-13B8-C1D1-D5A1-B3211290D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F2249C-1F8E-CADF-90E1-0B933A707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12B8BC-048E-C3A7-B0F5-B006D6AFB5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C9624A1-250F-1E5E-739A-C6A5AFD20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B9A82E5-7150-F21D-BEB5-8E61E1C5B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5A86F5-B3DF-A212-3D3C-FC16785A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AE8E28B-E4E9-4A69-BE7E-B3BCDFA6A2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2C19E-6808-4BB0-0B22-E5503ABA00D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EE720E-C8D2-C7DC-8F5A-159B5F4670A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BD4C4-18AF-0EAD-5DEC-4982EDCADDF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D4FBB-7E7B-8844-A939-CE4E0F9F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494911-8014-A1A5-C455-40A0E0FAA1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523C5E-85A9-3049-7C9C-400A7A0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2116C-7C2F-5D36-6458-0BFA317A03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8F00B2-AC93-CFA4-63B0-B8AED404BF7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4A9E5F4-9A48-B7BB-423C-BFAC0E7D2BE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F73C7-81C7-0AF8-4207-F5A5B170E728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Create Batch Element Entry (BEE):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17DA7-D6D5-CF1D-5282-7892A7404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8" r="5576" b="4970"/>
          <a:stretch/>
        </p:blipFill>
        <p:spPr bwMode="auto">
          <a:xfrm>
            <a:off x="5052167" y="1502400"/>
            <a:ext cx="6503747" cy="393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D3960-AD56-2AF2-D4EE-DDC0A3D44835}"/>
              </a:ext>
            </a:extLst>
          </p:cNvPr>
          <p:cNvSpPr/>
          <p:nvPr/>
        </p:nvSpPr>
        <p:spPr>
          <a:xfrm>
            <a:off x="9206595" y="4775280"/>
            <a:ext cx="1549895" cy="268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00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0216FDF-60A8-4AED-75B7-5918B4EA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6A5495B-4F95-9008-E339-58EFACD6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C9E88F-C1B2-3ADF-E805-E95005FB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68B48B-8B0A-4E75-CAAE-370654E50E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9FB231-79E1-1A0F-F332-A0971280A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E4EA70-AC49-5356-393B-44C2C39BBD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B932092-F95B-06CF-FE39-A6CEEE0A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A65CA8-8C58-B098-9526-98385B14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A9B5FA-A1AE-F58F-6EE0-419445052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6A408B7-745C-8B29-0AC7-C06A222BEDB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A2EE4B-1AC4-6FEA-E5B9-5E21FCA269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22F8E9-38F4-3FDD-BB97-D29F38D0A7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16C3B2-0DF0-11A1-214E-44ED2FC2A60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9079662-B482-E60F-56F5-C9991EB5B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C1A8288-BDCC-3A79-A8EA-EABB0753D0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7A7DBB-2DAF-262C-0A7C-86589FA0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F8B909-7EC9-B5B6-77D3-28AD88802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AC72F0-1CED-7B20-83BA-0A45C689060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A839D7-6900-75C0-49A5-CE08D397C7C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5526DC-8372-4A5C-8BF3-9608F8CDE173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 window to choose: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Set or Element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Value in Pay Value field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 Process Button &gt; Transfer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00390C-F68E-85CC-A124-047F59C33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71681"/>
            <a:ext cx="6399843" cy="39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46EA88-256B-A506-CD56-1D7874132677}"/>
              </a:ext>
            </a:extLst>
          </p:cNvPr>
          <p:cNvSpPr/>
          <p:nvPr/>
        </p:nvSpPr>
        <p:spPr>
          <a:xfrm>
            <a:off x="5408751" y="4331289"/>
            <a:ext cx="766916" cy="2490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79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8858FC1-547E-F40E-DDE5-D6E62CC5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254345-2A31-3673-1D66-C8DAB11F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2D1624-97DF-8096-9F9D-93F1816B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ED7239-1596-C61E-0E07-50FD84C4E2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1. Payroll Run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E4222A5-598B-33C6-A18D-C0B9DFE8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492" y="1869306"/>
            <a:ext cx="2515017" cy="25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69BF7E-DA7D-6428-2193-BA0CA5ED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8A9B55-13AE-AA56-2F7A-27C610B3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A1126E-9A7A-2612-6721-055979A2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BE481B-A204-FCF4-AF2F-960EE907BD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CC50CF3-B032-C798-D239-11F636E1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0EE46F-5E13-C6D3-FA1A-EADDC8B5B3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F9EC074-B9AA-B379-2A7F-09D578FA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1934C6-FF5B-C0AD-DD30-3C646E9CD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25ABD4C-7932-1BB2-DA18-952A9F3DC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80404A-ECB6-16EA-8FFC-D78B482015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4076C-89F4-D052-C29B-0E9E1E0C744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0DD85C-8DDA-3CB7-A38C-49C5FDCE5FB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97944-42C6-CBC2-D0DE-C21BC056D5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4CE770-525D-7080-A6A8-0E4008F9B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DC963C8-6FB4-73C2-AC38-E52CFFC932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1DCF06-59EA-1001-43EA-6F7C0F60C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C736A3-715D-88D8-D64B-FA6CF045271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FA5CBC1-3C6F-BC8C-3F93-74309CCE9E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722209-D2ED-4EFA-4578-D8D749B610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BBA8B16-1C48-5261-C758-0215212EC70C}"/>
              </a:ext>
            </a:extLst>
          </p:cNvPr>
          <p:cNvSpPr txBox="1"/>
          <p:nvPr/>
        </p:nvSpPr>
        <p:spPr>
          <a:xfrm>
            <a:off x="0" y="1646148"/>
            <a:ext cx="3665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+F11 to find my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Ledger (Financial)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A. Payroll Costing Segment: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Cost Allocation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B. GL Chart of Accounts Segment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Accounting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BFBAD4-2D62-2AE0-932E-FC009C550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14191" b="8148"/>
          <a:stretch/>
        </p:blipFill>
        <p:spPr bwMode="auto">
          <a:xfrm>
            <a:off x="5557117" y="1445143"/>
            <a:ext cx="4579941" cy="401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5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C2736E5-E03F-E93F-400C-92B69692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392D3C4-F4D2-88B0-EB5C-E0DA6BC8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4816F98-BF77-C11E-2DB2-5095AEB4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853596-201C-0096-829A-AE550BDA169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3223F5-8036-4387-A514-B236C10F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8D243A3-CE38-0D51-3831-B2BA4C10BD7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ABAFFA-5F63-1B7B-798B-6787FA9A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D1D1DCB-6DD2-8C77-96B5-FE2B9F025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8DB7C8D-C1DA-4BE3-DB8F-981DCE9E8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5E1361-32CF-A91E-969A-670FE81575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C410C-1488-367A-58D8-70D5C9269B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89FBF9-FB01-B98F-E719-A5D0FEDAA7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3F138-9512-1C08-C61C-A604903798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12252E4-8207-FBF7-84DF-C02F1ECE1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F35700-5554-631B-C808-3884A2A7F1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9920C1C-CFD0-0904-8E94-C42B8EDE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68919-8A0C-A0FB-DFC6-C19B56B36A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765739-ED3B-6CC3-52A4-E155BE4052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57EF7-CE30-DBA0-BF21-7AB012B9711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7DA7A4-18FB-A30F-AC65-F886C30C444D}"/>
              </a:ext>
            </a:extLst>
          </p:cNvPr>
          <p:cNvSpPr txBox="1"/>
          <p:nvPr/>
        </p:nvSpPr>
        <p:spPr>
          <a:xfrm>
            <a:off x="27447" y="1674079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Costing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linking the element, check Costed and fill out Costing and Balancing flexfields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Both should be the same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528292-16E1-B13B-CC8C-94F244410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59" y="1423940"/>
            <a:ext cx="5219038" cy="408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7DCE4D-4FD0-D779-515F-57355D9E12D8}"/>
              </a:ext>
            </a:extLst>
          </p:cNvPr>
          <p:cNvSpPr/>
          <p:nvPr/>
        </p:nvSpPr>
        <p:spPr>
          <a:xfrm>
            <a:off x="5861033" y="4208206"/>
            <a:ext cx="461107" cy="1557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D8E443-6E60-020C-F034-9E85146B70B5}"/>
              </a:ext>
            </a:extLst>
          </p:cNvPr>
          <p:cNvSpPr/>
          <p:nvPr/>
        </p:nvSpPr>
        <p:spPr>
          <a:xfrm>
            <a:off x="7998797" y="4120485"/>
            <a:ext cx="1538493" cy="3433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81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8BC9C6-DFBB-11CC-8B95-7AED0DC4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96B5FA-ECCA-9098-E57A-A77F5663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7D96C7-DE16-785C-99BA-69EE17E0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E4CB687-F403-060F-25B2-D668659C56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BB45499-8E49-89D7-21B6-BC9357B9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45162C-A7CA-A118-2464-0C7B761CEDC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E5021B-CFDB-8C58-D427-FABA10FA8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1B377F4-A998-8524-811F-2C1BEE68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F4E4E5E-92F9-3620-F908-4BE11E41A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851CEA-F135-B144-0FEE-BDD51D0AF6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EC9738-2F46-A2EF-50CE-C3E776EE75B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46BDC2-1F09-2986-D150-36AB8E765A7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B36FB0-5C6B-8068-5CCD-D0B9682B1E4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C9F2577-587A-FD52-DB5B-CFBEB1546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5A8682E-9E7D-D87D-A4E3-ED9E778401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B8772E1-A4B5-3B6C-0CE9-A0CF6804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995B58-E746-E663-8826-4C4181FFDED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DB0492-E24E-63EA-693E-D069826D009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A2C61BF-FA53-B9CA-3096-7A646CB7972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708AA9-D129-C846-580F-65B7E70F04E7}"/>
              </a:ext>
            </a:extLst>
          </p:cNvPr>
          <p:cNvSpPr txBox="1"/>
          <p:nvPr/>
        </p:nvSpPr>
        <p:spPr>
          <a:xfrm>
            <a:off x="38100" y="1551563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Pre-payment  (Quick Pay)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be run for one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31/01/2025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Pre-payments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Helps distribute earnings according to payment percentages setup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D143A-F965-B4A8-5FF2-66F068709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5175" r="18077" b="12713"/>
          <a:stretch/>
        </p:blipFill>
        <p:spPr bwMode="auto">
          <a:xfrm>
            <a:off x="4814700" y="1436993"/>
            <a:ext cx="4494261" cy="297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5FFE19-1DAB-0423-CDE1-91DBA6322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3680" r="12531" b="11586"/>
          <a:stretch/>
        </p:blipFill>
        <p:spPr bwMode="auto">
          <a:xfrm>
            <a:off x="7372202" y="2517058"/>
            <a:ext cx="4349973" cy="297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427125-97CC-0BE2-E665-8BAA8544924D}"/>
              </a:ext>
            </a:extLst>
          </p:cNvPr>
          <p:cNvSpPr/>
          <p:nvPr/>
        </p:nvSpPr>
        <p:spPr>
          <a:xfrm>
            <a:off x="6183476" y="3867140"/>
            <a:ext cx="551621" cy="1640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C2BE06-CFA3-3F4B-8773-FBF6C0C25912}"/>
              </a:ext>
            </a:extLst>
          </p:cNvPr>
          <p:cNvSpPr/>
          <p:nvPr/>
        </p:nvSpPr>
        <p:spPr>
          <a:xfrm>
            <a:off x="9547189" y="4897817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38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DF00F5-5BB7-F71B-AD47-C66A1998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1D60B8-789E-3399-C22F-F6EFC074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A4D11E-7B49-37B3-7087-A268D8A6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F79743-1730-8F19-D0AE-E804EBBB1D0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03921B-C7CB-5B40-7144-28D86FB6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B28700A-490F-95CD-3798-452128BD341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F05D5E2-5D68-63B1-3179-67FB55BD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2A7D7F-AC80-0ABD-EEC0-E64E3B6DD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7A43B3C-C67E-3B1E-8AE8-EA9E698C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362161-FE70-E1B9-78E0-4BBC24F45A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C806B1-0868-D63C-18F7-727DC6362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FE25FB-95FD-05DC-8878-7D059FBB638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B1979E-417C-C183-1680-E6B92C7807C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44E7A-E351-1B92-8205-1CAC26DCC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39A8B6-66D8-8ABF-B410-05E6DDC27A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E3E8CA-82DB-85E8-445F-5E15D4469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D0592-BC20-D8C9-C23A-EAD3DD3F9F1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7C71D4B-580D-4835-46B0-63BE6B45E5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0AA9EA2-7C30-4AC6-08F6-F0A47B0C695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18C81E2-616C-8FB4-0C6C-21B173657A2F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View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option shows up to show the amounts distribution in case of choosing more than one payment method for the same salary.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5FC5D8-D6D3-62AD-A5DE-782E86B10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14840" r="13772" b="6728"/>
          <a:stretch/>
        </p:blipFill>
        <p:spPr bwMode="auto">
          <a:xfrm>
            <a:off x="6695768" y="2066514"/>
            <a:ext cx="5051917" cy="326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D5286B-8468-A34C-93B3-C856F7D32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44905" r="12509" b="31184"/>
          <a:stretch/>
        </p:blipFill>
        <p:spPr bwMode="auto">
          <a:xfrm>
            <a:off x="4888524" y="1505407"/>
            <a:ext cx="3813025" cy="15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EF6E9A-7201-799C-2EA8-3F3A89662B42}"/>
              </a:ext>
            </a:extLst>
          </p:cNvPr>
          <p:cNvSpPr/>
          <p:nvPr/>
        </p:nvSpPr>
        <p:spPr>
          <a:xfrm>
            <a:off x="6921976" y="4937145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35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592A5-0182-CD41-CFF0-BF33A80E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BA4B6F2-A5BD-E491-1961-5E7A39D8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335473-6EF0-1FF5-EC03-19BDAB27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50910FE-B487-D221-AF50-9248BCE40D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CC07DE3-E253-F53A-324F-19C227BD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B94022-BE6D-1A5A-4C2F-9B33E655BBA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212C00-315E-7267-D4AF-42CE685D8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EB7BEB-D73B-6CFE-3D8E-EBA8A251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BD2497-5FAA-B45D-CE64-EB351F8F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276855F-5136-EC70-09F8-94EC7BDF05B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1AB088-028F-389F-F212-254D216355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CDA610-6012-66BF-C4A5-EF5A4149033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047C8D-87FA-4245-ACCD-9AFCA943955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6CB66A2-E850-5F84-65E0-52E0FD8E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2D71D9A-35E4-5196-9AEE-E7DA5C9CAF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61F53C-561A-99FC-810C-E3057E90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E9FB62-F181-0D3B-3255-9FE65B2CA45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EB648F-427C-DB13-740C-60709E5FC60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154064-D859-E39E-27ED-162820FC11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325605-6B20-33A7-CCB2-9D737F6A3650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Here, we decided 100% of the salary will be paid in cash so that is the only entry we have here.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36B7C-5899-4379-8CA3-208301354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41" y="1445144"/>
            <a:ext cx="5670912" cy="403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19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78248D5-C506-E7E8-67A1-EF92C326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BA73C-DC40-93A7-9D50-B40C73C9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D6F5A13-E835-A2F7-A4B1-DAA3E127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9B2D7AD-95E1-4230-354F-6ECE9F41337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5D1B239-87D9-F1E5-EACC-D0EAC9EB5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C56610-9EE2-A50A-7088-6D577033C7A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655C3A-48D1-2D06-521F-848D2B5D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4A54E8-DA49-7ED5-5F48-87692E21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331678-D880-E731-B238-063D9734A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288F693-13EC-2985-3E1D-2FE7E493617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8DE1F0-4A91-8B31-2B03-8E806B810E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DC040-A500-5420-F978-90A8D6B6CF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5473F4-E91F-2FCD-51C6-CDBE5DE4E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C9108A5-A1E1-FFA4-F90D-4D4D11092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520E6D-CC0C-A55E-3233-E1AE84A701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83FF49-943D-1343-D1C3-1119FB00F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4FE1B-580F-7517-6660-D6E07F2F675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F08D0EB-091A-8C59-59D8-D7D7255DF1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588965-D86E-1DD3-8BB8-BD4680DB4F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9323A9-FEA5-C0C1-3360-9BE6386B8C3A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Rollback to cancel the quick pay pre-payment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Rollback - Parameter: QuickPay Pre-payments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2B129-B549-035C-82A9-56CF43D83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95" y="1427161"/>
            <a:ext cx="6891345" cy="4102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9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A426D8B-6C72-9C5B-D2E8-EEA10524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BFBA32-D16A-04C6-FC04-638EC229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EEE2FE-0566-68D3-4D7D-858DA3A5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AC95536-CD39-F60F-A2CD-1A85529CB3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747F2C-211A-C6A9-C963-819CC6C1B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2908AD9-DD4B-F7CA-7D28-E3DDA06CA7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423803E-5C02-1407-FB34-DA919072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F2D87E1-920E-57AB-7AA8-AA7680F3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8854B09-D40E-3FA3-EB35-80C15136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270933D-A372-3D16-7B2E-A84242EBAC8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07044B-F393-42B6-B5AC-6535FFE2CFD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4244F0-6B39-D3A4-F6C5-906A19E0909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F2EC3D-A432-C092-8672-B24FFEF88B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0E0C83F-2AF6-6E4E-2CD8-90491408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1CF93F-3EBB-615F-B1BB-3C68871428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8B6F244-E976-19AD-8B14-5DB6D486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92E30-5A1B-F0C4-F39D-AC05B012A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F149615-0883-36BE-1F7C-DEE582FDB12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5E712D-10E9-FAB9-6329-50890C40F52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9B9382-0A5F-5B2D-963C-D9602BE5D6A8}"/>
              </a:ext>
            </a:extLst>
          </p:cNvPr>
          <p:cNvSpPr txBox="1"/>
          <p:nvPr/>
        </p:nvSpPr>
        <p:spPr>
          <a:xfrm>
            <a:off x="38100" y="1781222"/>
            <a:ext cx="3665097" cy="26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Payroll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(no spaces) - Payroll – Active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D35FC3-36DD-01C1-2AA3-F61967736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0"/>
          <a:stretch/>
        </p:blipFill>
        <p:spPr bwMode="auto">
          <a:xfrm>
            <a:off x="4908187" y="1449113"/>
            <a:ext cx="6792199" cy="388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C45A7-24B8-014C-3F14-7AA2F3375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7524" r="10298" b="30120"/>
          <a:stretch/>
        </p:blipFill>
        <p:spPr bwMode="auto">
          <a:xfrm>
            <a:off x="5289780" y="3185653"/>
            <a:ext cx="5594530" cy="214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6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F4787BF-FD2F-55A6-4284-60626E31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C91DCD2-6E4F-0D7A-3338-C0EF77AB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448B67-B239-E5C4-57FF-6FCFD4A84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C9D9026-40A5-2141-5177-E03359FAE2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9EF351F-A5CF-4CFA-0C09-D33B84D3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5D8D86-0647-470B-1BD6-18AF36AEE21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F020550-A40A-E8D7-3FC8-B7D4D524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CA0EAD-EBDC-8F78-6220-39B53E59C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3BC35A3-E2A6-D0D0-B41C-348FFE75C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6C4B478-929A-9AFB-C915-B1B0F9765E8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F67A56-864F-5247-D375-0ABD036667D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929B33-04D7-80CD-E70B-B6D124C663F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5EBE9F-08A2-3285-CBFB-155994490D5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AD1016-ED69-A4F2-A294-0FC8367F0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84BC01F-C1A2-6D16-F1F8-C935AA1B82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AA732CF-DEA2-FA4B-8FF9-E2C98274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422136-D986-CB8E-BB9B-BAF97CCFAB5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F586BC-3E14-9AD6-DA7B-D6A1AAEBE41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98E920A-8C38-A3E6-4FCE-01F90BFBB5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DA0980-7723-88F4-AD99-C90DF4BEFC8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Name (no spaces)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Current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Status: Active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0474FB-F6AB-35A5-29F1-E55BE960A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1272" r="12619" b="48429"/>
          <a:stretch/>
        </p:blipFill>
        <p:spPr bwMode="auto">
          <a:xfrm>
            <a:off x="4888524" y="1445144"/>
            <a:ext cx="5504657" cy="155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7A3BFF-1DF8-689C-A2DB-6233EDC47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6751" r="7735" b="30477"/>
          <a:stretch/>
        </p:blipFill>
        <p:spPr bwMode="auto">
          <a:xfrm>
            <a:off x="5331896" y="2875629"/>
            <a:ext cx="6415790" cy="2496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6A0D7B6-B73B-A020-76AC-6F9C4DBB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1F7C50-5836-F803-ACC4-BF525CC8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442E3C7-4713-2D77-3D4A-F6A37BD2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CE1B0CC-8F89-CE2A-0A54-C7138F13DC6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9DC5268-31FB-7FB3-2B31-070433EB8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429A9B-2587-741B-121E-DAAD4C968E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BE3EE56-7579-B0A5-55DE-0E4A7ACB8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4F4FC45-822E-AF5C-0D1D-93F618347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7F869E2-2A6A-314C-2788-BD99CC7AB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4EFC70-9483-BE97-5BC0-05ABF2D2DDE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9D4F94-9191-02BD-16D8-DB640E9E94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2F4E8-6F38-310A-62FA-D6450AE1C1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B3C879-82CF-5785-2EA1-410AD41945B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0AD5C2-2069-8802-1EDB-83CEBED86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D0C9B7A-2160-C944-127D-734CC7A50A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8A9716-B8FB-5DC2-4153-24D570E41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79AD7C-DA4F-85AA-BA6A-ACC7540924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51819D-5960-94F6-972D-CAF457A419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DBE3D71-B153-6382-FDA8-B322AAA0D5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4102DC-F596-408C-809E-79FCB1E0EB54}"/>
              </a:ext>
            </a:extLst>
          </p:cNvPr>
          <p:cNvSpPr txBox="1"/>
          <p:nvPr/>
        </p:nvSpPr>
        <p:spPr>
          <a:xfrm>
            <a:off x="101600" y="1987699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Payroll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parameters: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Consolidation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 Period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A7085D-96DA-DD96-61F0-D574FC40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891345" cy="390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9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99CEC4D-4BD1-4E9B-0D28-59212613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1D76EC-5552-1629-0557-618D2B82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20F623D-B49D-139A-3244-D04FD3F9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7D93327-DDED-D0AD-288F-1BDBFC5F269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F863F61-E8C0-1637-8D7D-4068CA01D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9B0165-BD91-9572-C1CE-F01DE580995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B1C0242-88E8-A7B4-FEAB-FC8468AD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B069C5D-D435-8E39-8C66-EB7E6E90E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F27A1F-2ACF-E6E5-BFBD-6E15B701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AFA34-1E73-E6E1-0FBA-AC911BF51F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94EB12-8587-65BF-6566-73CB9D32C27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E7D5AB-676B-C1E2-3DE8-CF89DF1B56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06E8EB-77DF-028F-6733-99AC2288F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00EE92-031F-7B0A-7996-03945C38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B8EA642-F8A7-2257-ED6C-B9A7C5534B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A8594C8-903B-FB08-BB27-08690405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8FFE7-5089-B65E-815D-B9BABDBE06C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01EC34-F12C-C011-8E2A-E8E50DB5A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FF8C73-7456-93C3-07A9-EC29AB3A294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6EA981-29F5-80E0-375D-A5C3924747AA}"/>
              </a:ext>
            </a:extLst>
          </p:cNvPr>
          <p:cNvSpPr txBox="1"/>
          <p:nvPr/>
        </p:nvSpPr>
        <p:spPr>
          <a:xfrm>
            <a:off x="139534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elements are all processed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1EBE1B-BD7D-D761-22C6-2DB0A33BD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891345" cy="402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73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4F2B9E-3EF0-6612-B55F-6F368BA3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A484C9-3762-596A-C4DB-A24E02F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0EBFEF3-4521-CF10-AE98-294F3561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D908A3-523A-EAE0-AC88-174D2328CB4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8B9413A-5C6A-026D-AECD-E570EDEEF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7EAC03-49D6-08F2-F5EF-82DD9B9AC5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A40C36-4944-E8EF-9505-755FEE94F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861BFE1-3CA8-B3F6-F59B-6DBF1562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517D613-7509-A47C-1F1A-DE7A189F0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E015F1-4C9C-548B-EF8D-A37FB7C452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00D433-381F-8AB6-9CFA-F4FFCCFB16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E98237-5C64-8E66-A64A-A1D96BFF3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12D1BA-19C2-B11C-4F60-55E0C23CA22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BB0988-2042-A757-AB2B-AFD4E82F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52AF26-CCBC-C114-E75F-025D0219C7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E2A18DD-B84D-43F7-6E1D-13995C9D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27975-E80C-A1BE-472D-5A9B63A890E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B651B6-2D86-05F4-AACF-92DE416749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4455737-AA37-C56A-A3A5-7853792D90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33449B-DDED-E7C9-4B02-F5BA36CF773B}"/>
              </a:ext>
            </a:extLst>
          </p:cNvPr>
          <p:cNvSpPr txBox="1"/>
          <p:nvPr/>
        </p:nvSpPr>
        <p:spPr>
          <a:xfrm>
            <a:off x="38100" y="1761559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Process Button to view employees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EAEBC5-EC27-8F40-B990-1A391CDFC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56635"/>
            <a:ext cx="6605387" cy="4009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5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FC731E-9FBD-37B3-44A0-665ACBC3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352C28-81F5-43B8-D065-6887FBB1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305493-096F-679E-F3E9-903DD05D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FDA2D9-AD46-D918-0C23-9918F97C37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12C3229-4A18-C514-02BE-FE9C8FCB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049700-FFC2-ACC5-53E1-AC56C4B7C78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32BD2C8-3ADB-0DD5-7772-9582318C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234EC35-8A70-A260-2252-EB648B8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9AFE5E9-4363-4D08-0C73-23C3E494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D1BAF0-C76B-5C6C-A5E6-AF715DBB4D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691D7-F28B-DB66-EFAE-9236E483B13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5F839-AB98-7D76-738E-73E050A9DB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F9ED84-EBA4-33F5-6221-8D849AF7A1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C76B8EB-C99A-C8F7-CF17-57570A9D9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B344E2-CC68-6F51-9AB9-3C06D8FB21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8A2DAD9-4ACF-7548-BED0-82DE90FF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917390-B04D-48D3-6E09-278B887E54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E437038-9E4E-8E8A-F34B-6F3CFDFDBD9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4CA0BB0-FF15-0D79-6A21-399113AD8CA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593CB-5D86-677A-CD08-F27793A13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434014"/>
            <a:ext cx="6503747" cy="4021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0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4AF52A9-C52E-F97F-3263-41DA5FEE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102FD8-7F75-1ABC-A248-E614E67E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D2F62E6-B266-BA05-67B6-D202221B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8AED27-926A-48E1-5871-B7763543BC7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43CCE7-5249-0EBD-6AAD-DD5C7ECF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9BC30B-077B-667B-833D-202E5B2F40D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26972BB-A5DB-7ECA-9F44-7E26ACD6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EF67553-FD70-E32E-966B-4C8F661D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85E105E-DD36-C490-F7E3-991C7D42B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47B910-4E20-C380-6BC7-E8463BB29A4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277373-ADF4-6E12-D35A-DF00D77928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1278B4-9FDE-6AFF-639B-F445C47DCF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38BC07-21B9-26D5-4BCC-FE6355D7BB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251A360-1E1C-C8B5-073E-31FF07048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FB87EF6-7B2A-8E57-46EB-9F58C90405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42E77F6-29FE-D1D2-14A3-7076133B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8C3784-BD7E-736C-C3A9-6A565540168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C3AD3E-44F2-5826-5887-BCEE21FC7AC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BBE89CF-9281-F658-B023-9B36F9B68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85F884-E54D-C586-5F37-10523051CBFA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Employee Assignment 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Process Result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an employee's history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42E950-CDE9-523E-07E9-87FF6CAC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8"/>
          <a:stretch/>
        </p:blipFill>
        <p:spPr bwMode="auto">
          <a:xfrm>
            <a:off x="4944794" y="1439728"/>
            <a:ext cx="6283645" cy="402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4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DADB99-F1DD-DA08-5E46-C368BF89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75F2630-71DF-2497-84E1-00AFD292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D8B8740-8B35-FA32-D78D-E5F810C7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EAC6E0E-8EC8-1AA5-99C7-C18F79FFB73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EB487-2520-DEFE-C132-619686ABC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984A84-9692-AE7E-426E-3E35151A68C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84A0F2-01A2-459F-FBF2-FCFB851A9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94795A-61D5-FD14-200F-1FB418943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4D808B-402A-E2D8-C2A4-70C1EB3C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4988DDC-5AC8-862D-232D-D718BA09390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91EF62-27E8-8DD8-178E-49C41EBF703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1BC0CB-62C6-98FA-B0B6-DB09BBC977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E0BC0E-56A0-9336-183B-253046DAFA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8570D58-CD22-3262-CE4D-6294BE428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D69485-EEFC-E779-EE73-1DC624B2C7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7C4EEFC-3268-0271-DAAE-E801791A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A4E0A-77E5-8028-B9E2-7A4B5C2ACE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0B4781-A2C4-FCF7-230E-48DBB2742CB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01D3479-E1C4-4415-D90C-2527B392D2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62555-8863-B1BC-5633-8C71E8828987}"/>
              </a:ext>
            </a:extLst>
          </p:cNvPr>
          <p:cNvSpPr txBox="1"/>
          <p:nvPr/>
        </p:nvSpPr>
        <p:spPr>
          <a:xfrm>
            <a:off x="38100" y="2056526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View Results Button shows the detailed display of elements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A657A1-3877-C85D-19A5-4CAA8CDDB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"/>
          <a:stretch/>
        </p:blipFill>
        <p:spPr bwMode="auto">
          <a:xfrm>
            <a:off x="5037797" y="1403266"/>
            <a:ext cx="5995787" cy="4089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0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A38E0E-0DD0-B1E1-6523-C986556A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076EB6B-2A36-B17C-5D8E-0494075A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A2279F9-1523-3456-EDF5-CB1E09D8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2681EE-B0D4-3BC5-FEC2-C38827FCAB0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4CB7DB8-9358-C723-0D31-E4F65635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E2E589D-FDBA-ACDA-0233-091CF948B40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FB2CA3E-57AE-3C0C-597B-0C29C231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878478-BD29-2A94-EB80-C73D701B1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B345581-85EC-EF51-ABE2-8876EA969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9ADE44E-84B8-1F9F-89C5-DC7303F43DC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11A2DD-F1CB-79A5-5874-894D08123D5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06825D-C738-6BB3-A5DE-D6E00DA001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FE6090-7E29-43E9-BD86-36844EBB14F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9B0510F-08A2-3792-8734-10313BAE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8F64CF4-9487-1F81-2FC5-EF0700D2A2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C92653E-A24B-A82F-B306-7EABD683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F9FE26-01C2-B347-3AAA-E1876EC33A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DC24E2-D055-F177-9BD5-818E2FD509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94B97D-F17F-C725-DA22-530841B7E13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EFF324-4C64-79F5-F700-64C27004187B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Rollback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4716ED-6A0C-35F1-531B-A4046FAE5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0" y="1448212"/>
            <a:ext cx="6919501" cy="372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CF5130-6F21-C1A6-A046-C973CF01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CD67AD-A940-B8DB-3886-722171FE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FF7C0F-A08A-6AB6-5878-F2C8ABEB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60B2180-C1F4-1462-328E-AA6D9A4DFD6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9DFC59-EB16-F05D-9CFB-ABFCFEB4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E1293B7-C9F1-FCAA-3C49-635AB7BFCDD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4CA7A-1742-FF4F-6C56-23ACC4DDD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268B953-ED71-4497-6A34-B4B4BAB6E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CDA031E-4133-FB4E-2A23-063761758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4A07AC-1430-BD63-4E03-A6AC4C6058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66A217-F517-B2A3-EF82-EA12B7778AA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AF354-2F1A-71D6-5B9E-519339FB361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DE1219-44F2-194A-4889-302D785EDB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BD27F26-687A-AFE8-CD3A-709D823E2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AFEC380-3514-EFC1-C2E1-5B4741945A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6749859-5468-6487-C187-7E6B15E2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7C770-A560-0B63-E008-5D458B3C0B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7FDE5A-6678-B8D2-D523-3C9BE3AC200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BEC907-CD39-867C-C0C5-D910A81597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7DCB37-1302-7FE2-6C91-224293F5EAA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5346F2-52BF-3F2D-D8B9-4A5C7516D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471681"/>
            <a:ext cx="6418573" cy="38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F4E3913-273C-9632-E982-75E441D1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49A6884-A136-DB08-7DDB-4279EC73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0E34BCB-19F8-54BF-CA21-AB22552E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7C671B9-9DEE-74A0-B1C4-3EB3DDACE22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47954D-C741-0EE0-568B-3AE7AC734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53F0080-F425-AE42-91FD-5DD2381479A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59828F-BB39-73CF-BD0B-6FC93FA09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016E09B-8A97-1088-E6F8-869BE342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89AB48-E885-F60D-8E99-AF34479AB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73CA13B-3695-E3F5-5BD8-9DAB1B72051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43ECE2-E21F-8880-E25B-490CD75DF52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FD5F5C-327F-D332-0C42-46B9ACF191B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ACE9BB-2403-6B71-AB8E-F92CBD1CF8B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32D118E-1521-356E-90FD-E531F2A28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13D38E-AD39-3412-EEAF-4B2E675A0E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D12FC74-7575-E329-281B-B16E97F30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6BAC9F-EFB0-D4D9-F6FA-73358ABCB1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036B811-F8CA-8AE1-5CA9-27AD5C31E6B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4C22D7-BABF-F4CB-8986-15EB3C0744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CC8F38-B156-5136-00B7-83F94C176CA5}"/>
              </a:ext>
            </a:extLst>
          </p:cNvPr>
          <p:cNvSpPr txBox="1"/>
          <p:nvPr/>
        </p:nvSpPr>
        <p:spPr>
          <a:xfrm>
            <a:off x="38100" y="2056526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Process Button displays the list of employees included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86EA09-DACB-9D36-CBA9-6E1EEBBD9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51" y="1445144"/>
            <a:ext cx="6533219" cy="4039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30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134826F-54E8-250C-69CD-21CFDA00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910626-41A9-4FF9-4E6D-F694BE12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D5AECE0-2D12-EED8-86A3-B0F26ED2F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5F5E59-4EE7-E026-6F50-74210F3E92C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CCB2130-8158-32B7-D2EA-189524EA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080336-47FF-45BD-DE17-B41C376EB7E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69C8492-45C0-C7F7-E3E7-F07D45027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F51BF52-BF48-BF5B-1360-FA32AF53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F906878-1D8B-DFFB-F299-2005EBF46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5BD0C-6F57-0851-AA3E-0C454796893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2266C0-4E3A-F22B-C2C5-CB4B6385F44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F3499E-8D50-DE1F-AFB6-65DDC2E5925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0F6680-0CBD-4CB8-E179-B76008D17A7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8CE64D-D1CC-6053-4E7E-DDD59E17F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C48C838-9DEF-4813-2809-E2AD503859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84244A9-0DA3-CCD3-3FD7-5287B6AD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55D92-56B7-4888-DC77-F6C4D21F4BD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73A1105-5EDA-3764-DEEF-BF548B99BA0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352039-B530-DECD-7284-C4EEBD4639F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2287A3-6454-EF41-7535-C8BB5DBF5364}"/>
              </a:ext>
            </a:extLst>
          </p:cNvPr>
          <p:cNvSpPr txBox="1"/>
          <p:nvPr/>
        </p:nvSpPr>
        <p:spPr>
          <a:xfrm>
            <a:off x="38100" y="2056525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Results Button displays the elements included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B95C4-098C-A7A6-2A8A-962DB2239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7"/>
          <a:stretch/>
        </p:blipFill>
        <p:spPr bwMode="auto">
          <a:xfrm>
            <a:off x="4888523" y="1429301"/>
            <a:ext cx="6153103" cy="40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26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25654F7-C42D-4C14-F24F-CADED0882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2831BB-184E-E9B8-B0E2-67617D2E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035B6C-439F-7D43-C108-5330A0E2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B19985-BD1A-4AB8-42A5-7B21A3EA9A3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497A32-4268-64F3-7A00-2029D11D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E66591D-F82F-2388-CE08-948548B7725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FAB65-49F3-B7FE-D9DA-65FB4C24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B382D6-8FF2-7C73-9EEC-9C916EB3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368A054-D36F-18B6-BBA2-FA5F36A0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93DE78-8F97-BCF8-47F8-0D1C1370D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6A6F44-8CF1-FC90-F28E-8805E584073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E337CC-A769-999B-C477-AA817DC06D7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915456-C58B-ABA6-4694-417669A0194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1399300-5CFD-74FE-0BC1-007CC8CE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5C4A6B-EB88-DD88-4C49-9D1C630005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3240E89-3409-0993-8B22-B053EF27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6C348F-8792-B4DF-9D13-FC4FA8F8D12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6CCD41-BC32-21C7-2A21-00697B66165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B59078-B5CF-D5CE-BA4B-697014D22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615F86-3ADD-679C-48C4-9C1DEC2E9C92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Include Element: Adds element to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Exclude Element: Removes element from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 Rules: Adds all elements based on their classification (ex. Earnings)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1AACB6-3BE5-10C4-330D-44D7FE06A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470147"/>
            <a:ext cx="5888098" cy="3897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07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41EC4B-3D45-07BA-3F6D-B74FDF71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CE85F93-C209-A437-EACD-224AFC68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87552A6-ABEB-E07B-1884-03BF4A89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0D672-9C8F-A031-04C1-4972BC3E1E14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2. Pre-payments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40A27-46B0-9184-292A-53A6B684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87" y="2124587"/>
            <a:ext cx="2608826" cy="26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77FBEC6-535D-8FBC-BB02-D1C5DA18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93D726D-E981-FD49-5059-E0056303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5901A1B-2E8E-CA67-2C47-CF8B643E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BB7125-6497-1507-7D27-0C53EE21592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AAB1652-B758-2045-DC41-19DDE82B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4C9526-4252-E403-8DF3-D82ADE157D8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CCE6007-6919-263E-419B-8132EDE6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7D2B72D-3200-0702-F2EB-EE4D990C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D651272-399D-523B-DB3F-ADD31FA0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A2F96F-EA4B-F456-D374-4D912B5ECA9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229564-46D1-6511-8803-3139D0345C6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4F34A5-B5D3-297C-E262-69290EEB2FD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23AD06-42E2-2263-9102-9B385F786D7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F121E70-00C5-9B8E-8628-EE500B30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4A2B7EE-0554-E056-34FD-356D448404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7127608-ABC8-995D-13AB-7E2390D53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945E4E-5464-2A38-3E85-25594F23431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C4A53E-3C77-946B-8F4A-1A4B85D6802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E110B65-776D-1450-4B5C-0A08D55D9AE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DBB1E4-A5D5-6512-E6A9-67E9301E0556}"/>
              </a:ext>
            </a:extLst>
          </p:cNvPr>
          <p:cNvSpPr txBox="1"/>
          <p:nvPr/>
        </p:nvSpPr>
        <p:spPr>
          <a:xfrm>
            <a:off x="38100" y="2056525"/>
            <a:ext cx="3665097" cy="362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</a:t>
            </a:r>
            <a:r>
              <a:rPr lang="en-US" sz="2133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PrePayments</a:t>
            </a:r>
            <a:endParaRPr lang="en-US" sz="2133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helps distribute salary percentages  for people depending on payment methods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PrePayments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Override for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quickpay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cases.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Default method is CASH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C27DD8-6B46-6AF8-215D-918440304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65698"/>
            <a:ext cx="6503747" cy="393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5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CA02A9-F715-581F-D4B2-5A743A3F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CDAB4F5-7A6B-8CF8-4454-BADACAFA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B5DC853-9C10-2509-DAED-85FAF7D9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F1E5E8B-3F74-5EBB-E51A-FAF2E9699AB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770141-2F2A-81AA-3C32-22F5AF511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33178D-E5AC-A632-FCB0-0243816C9D5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1D45C05-FBB6-C150-391A-ABA55D47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9DA5853-E20D-EDFC-68C4-DE176F91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1F02367-E351-DAC7-8DE5-DA1D904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0C93AD6-585D-AB65-9055-E8FD97F269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D37D21-8D07-048D-15AA-7C128B579AC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A92CA8-0EC0-69F7-4E48-174BC63C5FA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EA1E06-894B-1F73-B662-C2A0D8261C7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45A8B54-AA04-EC17-9529-E1A9790E9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B5BB71D-0D53-FCBF-D8B9-248D5CE77D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478D2C5-9F85-ECC3-AFE9-B8F1AA7F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3D1C48-C9F5-5F85-BF86-A4D07B51262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23FD3D-88F2-EA06-4505-9388F8609C6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046657-1FFF-96D2-54A9-DC4A3CBCADC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1642E1-3336-F982-219C-7FCD8BFE0EBB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Process button shows the included employees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685907-9E6C-7621-C361-2270F120D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5985954" cy="399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41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01F4CD5-8A84-1AA9-62EB-C8654656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5166651-89FD-2AD1-9903-439FA7EA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BCA42A6-5AC1-243C-D63C-E9F77397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90189B-1594-666D-B617-2BDE4C076C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86BB6E9-E052-2E4D-E874-79C39F264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21F88C6-3ED3-C7CA-42B9-D10F3593CA2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0C1BE15-F53B-3179-8BF8-B9F5FC3FD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07270B6-4595-F53C-9D73-E8A575B4C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4E9A12-BDFE-90CA-AF06-64D5BA1F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262626-EB01-69BC-3595-51AC2F84ED9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85DD33-00F9-04CA-9B10-915330F6408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5F54A6-8031-599C-A255-F5DF2C2237C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49A028-83F9-2B4B-C4D5-0713086C541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2BF0E77-7609-7ADE-8581-BA1A9FCE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BDC7A05-4650-C279-0B08-D7B3504865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0264018-B58D-E638-FBE4-B1DA9621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AC7B55-9E4D-8EBB-7892-D9A81ECF966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D9B325F-175B-03DA-3C1F-ACC297AA87F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1B8EB2-4370-DB8F-B030-8B984EE3DB7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E7562-417E-42E5-5F2B-5F19706B1096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button shows each employee’s payment method/s and the percentage of each in case there are more than one method.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06C13-7282-8972-FA49-87077C56F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074445" cy="40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53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4B020C-D3A7-5114-6655-FCAA016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74A4C12-BF30-4C07-4199-4082E8D9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89D46D3-8B4F-BE8C-30A8-14B35A91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AF3B3BE-D41B-9EA9-6AB6-2FF82863942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5249E01-49A8-238F-5F53-CE3D6ADB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8416A2F-8AB2-031D-476E-2A502231DF6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0814B8F-6146-B0F6-8BB4-491A3A305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3392A19-34E7-9A85-B5AF-6F3C1D88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5B9597F-C7E7-A02E-991C-993A4BD2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4E189D1-B77B-4F49-6A13-1B8ACC69119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8C91A7-BA88-B210-DA22-FA6E9BB3447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55464D-7309-D3DE-BC25-74C2506C378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564527-217F-31BD-5FD8-1A09F8ADBB7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1764B71-BC36-258F-0A8F-681A5504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07AF129-B8A0-2762-0B06-59F7F5DC0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0111F5E-01CA-33C6-CD85-B35C6FB6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5F18B8-01F6-69DB-DD0F-C760573DBBD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5F49942-FF2B-4CED-CFBD-47E9F60B707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2D53805-9D7C-3CD5-0604-53D837CFFAE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F44AD7-CD3B-F6A9-327A-A9971E85FCF4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Here is only one payment method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B9AD3B-EC5F-49CC-5E5A-5338F9707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7041"/>
            <a:ext cx="6221928" cy="3995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23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7375F69-BEC5-50C3-9FD0-2870EE8E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1EB6A74-03CA-2362-8E87-D5810037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C4A93B-F175-7429-0F60-AA0CBBCFF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D943F1C-24FC-F037-94A8-10DBE4C28EB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5C5E215-32A8-53A9-D736-25C2EFEFD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CB05FC-A8D8-1EB5-15E2-45CC7770D2C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64146EC-05AB-2865-F727-852809715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F44142B-7B21-62D2-A6BB-D7265C2B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3D13358-3DF7-147D-1E62-C187A5905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61F1-C783-6DD1-A679-6D9B52524B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D76CFE-A94D-FC5B-9478-A28FDF1149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2E80CA-36EC-12F2-D404-8A43C00BD1D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734030-5468-04C1-E341-4B4FE9313C2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5E22520-CCEB-AB17-6259-B601B961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CBF0D4A-E003-A140-D738-4BEF6AC63C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9290C1F-6878-B2D2-D5A1-EF60A5B57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7452-2B0F-A592-4A3F-66048041B19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4A209C-9DE5-EBCF-764F-DB8282F86A0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7531E06-70E7-A509-CF78-D3BD8636274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B5A8F4-89F3-AB45-050F-08457D404343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each employee’s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Search for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button shows the payment methods assigned for this employee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CE7417-0214-B150-7932-67EC46ECB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52678"/>
            <a:ext cx="5597089" cy="3952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15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F56DCBC-1EFB-D0FA-1044-B3B6D4F26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122395-72E3-640D-6E61-0BAEED55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9CDD6C-B3B9-F906-BD04-145431EA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214AABA-9A2D-F71F-B271-112C8FA1A3C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883B968-8307-7DFD-79C8-EBAFD8905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C4B69E0-F28D-AD2C-4D7C-6E1322CF3C0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A2C6D27-3465-655B-BFD4-5BD00FD3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5F9E5E1-850E-21AB-4937-408E5345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F4BCA1-1FD3-13B6-C077-743F08BBB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04FC376-A444-BF4E-AFA7-CF01A47C01C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F8B035-3206-6EC9-D57D-A4EFCF535AA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9A34D-17F7-50B3-D689-EB5232FC4D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C7B4C6-6825-4F74-0195-01C3AE17C3D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B32F28-6313-6C1D-EA4B-167055FF2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18F58C4-5484-28C5-E103-A0F3E6ADB0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6E5F4F7-FCD3-D9DF-8437-7EFF54A85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8C7DD-CD88-F1F8-B05A-AD5DE7A700B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11E8A48-EBA2-A6CE-FA27-F57AA9F865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1FBEF67-5D8F-50D2-FF0A-35C4AB92179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68B8DAC-859F-E810-1F5B-0DCD56832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03266"/>
            <a:ext cx="5597089" cy="4099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66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D0B8371-D640-1CB1-1CDF-296718EE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2DAD18-B26C-FB90-3508-A6548674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8E04699-7CA3-4C09-EDBE-90AEF72F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83673-4A77-52D3-05B1-CEA42C54E147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3. Cash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6A64B-44CC-DD14-5C82-909F15A5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2387600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6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E18C30D-DAFC-67F7-A88C-81154F8E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8B38DDB-195A-D941-E3FF-34F566E1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C9AD5EA-BCA8-FC7B-08E4-D9E2194B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5E0D4E-E9B0-9353-894B-67695FBF1D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00BC7D-7667-72DC-6CD1-8DA879E90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C848C5A-3908-474C-6972-C6573743A70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647B40C-6396-2E84-766A-67FAD0E1A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5A76521-A1B7-B358-74B4-A2E93459C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1A93203-57E5-2FB5-13E0-8B3CE82A0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B14ED2-A981-63FB-CA6F-AD7F3C20723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0E39EC-09A1-A22F-D354-87655BFB72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C0D789-2D39-6ADF-A11D-A842C39D2FC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1D2C01-9C67-0432-5380-63BCD2D75C1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DFC3A8-4667-024B-E93B-AD445F5EB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985AC65-BB9A-1CDD-C869-7916FC5E39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A341F29-6BC1-2662-12C1-1CACACC2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F7E386-5C5A-46E0-F9AD-6E949F6C228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C94807F-C3DF-19D9-8B75-467183C961E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7634F54-B159-D516-FA95-C9C7A9369F5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2CEE30-9F14-5DD5-6DB8-B0AF20BFC426}"/>
              </a:ext>
            </a:extLst>
          </p:cNvPr>
          <p:cNvSpPr txBox="1"/>
          <p:nvPr/>
        </p:nvSpPr>
        <p:spPr>
          <a:xfrm>
            <a:off x="38100" y="2056525"/>
            <a:ext cx="36650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Cash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Cash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After running this request, status of payment method will change from unpaid to paid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D817B7-C013-F43B-AC52-AB997BE93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503747" cy="4034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80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07A0BB9-8A58-3291-B199-A41A1122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775C0DC-D187-89DC-A549-F3FC3720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57B0DC9-EF76-640F-1454-D818501E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B0CAF-194F-D3AA-26FB-ADEBE717B1F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4. Costing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2DC10-E914-A4F2-23C1-2355874B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394" y="2370394"/>
            <a:ext cx="2117213" cy="21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19FB75-413E-ADA2-D3DD-25899EEC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46472-C5C8-29F9-9FAA-6BCD0E1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FEECDC-BA57-C323-3D41-55729598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8B683-565B-3113-24A2-63D31E7D01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673770-FB78-4F9F-2A69-E050D8B30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35A1D0-65CA-D053-008B-6C02BEEBC48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4074314-46BA-A86F-A177-FED37C8A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0CF21FC-3A0D-620F-5416-08BD4969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F63C203-3949-5566-BCF7-97227A09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93326F-C436-46AE-1D37-8F1BF7B71E9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C27C0-CAF8-A0DB-46A1-8E71FCDE584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FF8C6D-E496-1C8F-1B84-39BD97CB112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76EE8-8902-6570-BB31-439B5CFC4DA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FB475C5-D4C1-E293-E955-226BB971B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8CBC0A-48D3-5715-18EA-4F4FAA701B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AF333B1-6728-1528-745B-21662628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1EF91-3BA9-15EA-7E1F-BF3331E410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31841E-E01D-AC38-FB67-FE44868FF4F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CC18925-873C-00E1-3D08-D8816BF696A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8146CF-2DF2-6BF4-AAC2-2DD1CD0B2BF3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Batch Element Entry (BEE)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Alter Date to first day of the current month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Batch Name (should be saved somewhere safe)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F0CD98-1F0C-264D-90A1-5FAA6E206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67962"/>
            <a:ext cx="6418573" cy="4034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D83024-FBFF-E330-487D-C7FCD757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A35B1C4-5E34-B2D8-FD0C-96A6EDC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120CF5-C010-5D1A-C785-836D212C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B7542BA-2138-FE94-69F8-20AAFFAE3E7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7F04CF7-D2EB-9196-A191-A4E55068D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70A5994-E3B8-72D0-4033-D1F37F1332C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B0BE76-B890-ADCF-67DB-A34B5F5C8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B19214F-12B4-8FEA-517A-A958C2E49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8FC6F51-684E-53A3-6478-C46475A7B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018DB5-1B41-75E6-DDDC-D84871672C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46C555-0124-70AD-6449-234A8291783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BEB827-5D1B-AAED-E0EA-527CA89058E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3AF02E-256E-0B52-F6F9-D312F2E1237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CA2B7F-1CFD-E33C-1E5A-D4E80761E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F7669DD-0F2A-7D11-BB22-53A6D9A652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4C1BB1B-B6BD-043E-194D-FAEBD8A1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9FD0A0-72F8-7172-9E8F-10907A5C534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A2D94F-C235-5CB2-768C-66453F46EC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35193D7-84AE-FF73-AF68-8900790A27B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871E6A-0967-7CAA-59D0-BDDA9428B502}"/>
              </a:ext>
            </a:extLst>
          </p:cNvPr>
          <p:cNvSpPr txBox="1"/>
          <p:nvPr/>
        </p:nvSpPr>
        <p:spPr>
          <a:xfrm>
            <a:off x="38100" y="2056526"/>
            <a:ext cx="36650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Costing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helps getting elements to Financial account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Costing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834AAD-B5D6-7E38-1AC1-D88C3C57F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054780" cy="401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45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57F273-852B-02EE-D3E3-3B5C5D18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92200CD-BF20-0917-486A-08C427C9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A46136-DBF8-0339-6088-47CDE745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D2BF96-B518-F145-4FAE-1A2F261CCFF6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5. Transfer to GL (General Ledger)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07524-E7EB-9EE1-97D7-4C16020FB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742" y="2232742"/>
            <a:ext cx="2392516" cy="23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3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0E17A59-B1F4-329B-1306-3FA21930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ED8A6A7-B3A5-A9D3-6175-BE47E47E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670EA7-B843-4957-6905-38886A83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8CB2B-9878-E54E-DD29-F2F8E59054D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D8B548-07DB-0D0D-0E79-AD593502D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1DC526-06D4-ED8C-C70A-BA67CBDB77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4860F58-1F8C-7166-6FBE-9256F07AD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FFC7A20-5B1F-3D5C-7254-CEBB3B5D9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62455BA-5E50-296D-51F3-BD7AEF7B1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3A3C33-D027-A253-4187-766EF22AEA8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4F239F-4F19-475A-C0BF-9E232B46A11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C38D2C-A216-B5A2-97E2-1DBB88D8A34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44E7BB-E1DD-3D81-EE65-00546B1D1E9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986CBE5-BDA3-A4C3-908D-B8E72EAC9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5F17979-4B40-0F0F-CA20-C8AD3D4BFD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3F9BC81-291F-C770-D351-981997FB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C15EA-453F-1A72-4C6C-1AF254F3B8C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E3F56C4-F0B7-9E8E-70AA-384D528F2B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5838B-894F-D6B0-1552-FEA445DC160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4E7A5-1F0D-264A-DDC2-86AD0A08D962}"/>
              </a:ext>
            </a:extLst>
          </p:cNvPr>
          <p:cNvSpPr txBox="1"/>
          <p:nvPr/>
        </p:nvSpPr>
        <p:spPr>
          <a:xfrm>
            <a:off x="38100" y="2056526"/>
            <a:ext cx="3665097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Transfer to GL (General Ledger)</a:t>
            </a:r>
          </a:p>
          <a:p>
            <a:endParaRPr lang="en-US" sz="2133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Transfer to GL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981739-B6DD-F204-41DB-FABBECE1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36993"/>
            <a:ext cx="5671322" cy="403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83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D5625D-4744-ACAF-DE9C-6350E618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6A61331-C19D-7499-1764-8DC05324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B9F1DE3-7594-287B-2A86-A976B087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79BEEA-199B-D8E5-7285-25E2571E8101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SOE (Statement of Earning)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38A61-D7E0-4D70-C5A4-F0CC3286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07" y="2404807"/>
            <a:ext cx="2048387" cy="20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0B8E616-6320-B8D4-258D-2CA9A7801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E789AD-875F-98CF-8982-018E8354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F4A55BF-CD35-F7A8-094B-60D57481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7803EE-1E2C-7479-17E2-3E91EA3B1C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EBF2612-114F-B6AF-5E4D-4E9D11CD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345B58-BD5B-D398-5D70-3227F33CF3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18D7407-E5A0-49FF-F911-B97563248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4085C19-333A-A607-8E8E-CA36EC1CF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1C016C1-11E0-EF3B-3422-8F56A832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2DF9FA1-DAE4-BBE0-853A-F19514616FC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9A06F0-D96B-3A73-D3BA-C51CF107B8B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71746A-1343-CBAB-A482-D3C580CD80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19E1AA-B40B-2D85-18CD-7F81EC8A520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164999-E291-79E8-E822-81ADF33F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6F64BF4-E675-157B-C462-AA9C3E1ABC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EE93B05-37C0-4F57-994D-E8E851C2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47F6C6-0F91-BFCF-64C7-80465ECD98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2550AC4-23FE-B154-810E-9369A90E38F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A0CBD9B-AD95-AA61-22DC-9DCAE97E211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090CAF-8ADB-94A8-D098-FE32725C7D11}"/>
              </a:ext>
            </a:extLst>
          </p:cNvPr>
          <p:cNvSpPr txBox="1"/>
          <p:nvPr/>
        </p:nvSpPr>
        <p:spPr>
          <a:xfrm>
            <a:off x="38101" y="1674674"/>
            <a:ext cx="3609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needed sub-menus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(N) &gt; Application &gt; Menu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Query your used menu and add these sub-menu and function: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“Global HRMS Statement Of Earnings” to enable the SOE form-based (Sub-menu)</a:t>
            </a: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“Online Statement Of Earnings” to enable the SOE web-based (Function)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108A4C-F16D-7B69-EEFC-EF21B8D2F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45143"/>
            <a:ext cx="6241593" cy="3930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7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80C21D-2406-BAD7-34DF-F5C1E47E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729B8EF-7862-337F-1C60-C016926C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A6FC72E-E6A2-508E-D62D-CF7C6CC2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CF64212-540D-80B2-4498-EF9A6B71006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74A32DA-873D-7DA5-494E-FDEABD5D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BAA312-56F8-4299-0A68-1FEB02902CA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C398D6B-F142-BDA8-D3ED-0328A635C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8DCD250-0F5B-56F0-8C86-8E5B62BEB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8514DFC-BE20-2E4A-1B4D-80E59C7B5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EC679A-CE2E-208E-F668-899F4762920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047EE9-CEB5-30B5-494C-1C3F231B973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CA4226-2CAE-E275-08E5-E2369A2A732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6A7704-0AB8-1498-71DB-9E5595A2C62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D9E8965-61E9-5864-B0A2-8630B12D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E0417C7-0295-7E30-A216-CB2944181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6E70CB7-B666-8DC4-FFE1-58BFEFF3E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4E459-AF79-7EA6-2F62-E095DA154A9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7E33A3D-1A06-CB24-521B-95B7481A8C5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3E11556-CD28-151F-8149-D8B119EA63B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B8102E-F26D-1412-2E3B-FBD9213C638E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“Global HRMS Statement Of Earnings” to enable the SOE form-based (Sub-menu)</a:t>
            </a:r>
          </a:p>
          <a:p>
            <a:pPr marL="304815" indent="-304815">
              <a:buClr>
                <a:srgbClr val="FFFFFF"/>
              </a:buClr>
              <a:buAutoNum type="arabicPeriod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“Online Statement Of Earnings” to enable the SOE web-based (Function)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65434-0AE4-4747-205C-7C9F946F9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 bwMode="auto">
          <a:xfrm>
            <a:off x="4888523" y="1463104"/>
            <a:ext cx="6280922" cy="395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EE1FCF-FC83-5800-1335-8CE4DA27AAAF}"/>
              </a:ext>
            </a:extLst>
          </p:cNvPr>
          <p:cNvSpPr/>
          <p:nvPr/>
        </p:nvSpPr>
        <p:spPr>
          <a:xfrm>
            <a:off x="7390017" y="3263204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478E9-D56F-DA2A-D3DC-7925E1031052}"/>
              </a:ext>
            </a:extLst>
          </p:cNvPr>
          <p:cNvSpPr/>
          <p:nvPr/>
        </p:nvSpPr>
        <p:spPr>
          <a:xfrm>
            <a:off x="6104819" y="3274543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05A69-95D2-2E55-1000-C8C753859953}"/>
              </a:ext>
            </a:extLst>
          </p:cNvPr>
          <p:cNvSpPr/>
          <p:nvPr/>
        </p:nvSpPr>
        <p:spPr>
          <a:xfrm>
            <a:off x="6144081" y="5063304"/>
            <a:ext cx="2468977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124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9F2EE1E-13E0-9527-A7A2-F84C86E8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9232C9B-B86A-A506-14FB-F230B0D2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92A994C-2A2F-E0CF-47F6-1734A53B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5E33439-8367-193C-A410-B471E556E63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2D5A25D-7DD0-E145-CE36-E9B93FA6F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2F7567-DC1A-9AD3-FFA2-334B73E62B8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14402A5-F1F2-084F-3553-06251508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43527A6-DC84-17DD-F02E-63A0AA47E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8C5724-A307-8B9B-4685-FE3F3F68B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F0536AD-D1D1-AE20-03E3-574A7A9C078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831160-F6F6-B359-218B-6B5BC6EAFD7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8FA3C8-5257-CC82-6E82-BC4BE9015B6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FDD686-0771-34C6-0D42-95FD798A26B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EB206EB-83F8-B08E-5D42-97E0CDA1C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D57B3F6-F615-1FC4-BA77-32AB05AEF7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2AD7B8-8BE1-BEA7-B654-2CC4610F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4EA364-992C-4A77-30CB-7F4E6F4C827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1BE5C67-3B20-A8EC-FD25-E89E891944A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4D7B3F-A785-5787-6283-B77F64F5AEC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0F525-CE1D-7D97-0871-6D487B7FB3FE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HRMS &gt; Other Definitions &gt; Application Utilities Lookups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Type: SOE_USER_CATEGORY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 new User Category Code for your Business Group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FBBBEC-AF60-27C6-2422-27EBC93BD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123606" cy="3969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6C9B47-481C-367E-2ED5-C9F3B451E761}"/>
              </a:ext>
            </a:extLst>
          </p:cNvPr>
          <p:cNvSpPr/>
          <p:nvPr/>
        </p:nvSpPr>
        <p:spPr>
          <a:xfrm>
            <a:off x="6016327" y="2192995"/>
            <a:ext cx="1210383" cy="147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3C1A4D-E0B0-5064-91C6-D9FCFB2622AF}"/>
              </a:ext>
            </a:extLst>
          </p:cNvPr>
          <p:cNvSpPr/>
          <p:nvPr/>
        </p:nvSpPr>
        <p:spPr>
          <a:xfrm>
            <a:off x="5731224" y="4808375"/>
            <a:ext cx="443434" cy="147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931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C7D346-E586-F93E-1CE9-EE8860BFA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82505BF-76FD-FE1B-7C15-FEA8F5A9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BE8DA2-544C-7C5B-CE0F-71549962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258D3C-5C96-0E02-6BA8-93ADEC970E9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03F5A49-1AF4-A287-A5D3-5BC2509D8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6D7820-0E5F-AD1D-B1A0-3E612CBE62F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3CA5CB4-BE7B-2BC6-EA87-9E810143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E718C35-29FF-8621-53D6-0A311A3B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68111A1-40AE-342A-23B7-EB64E99CF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4B228A-BEAB-29C5-A6F4-68D6174DA91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674A16-F824-1C2D-BFD8-4CC57EB99AA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59E7B-F6E3-4540-E3CF-10638AC228D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20DD23-BE04-D22F-1953-A121440BDBE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475CD9C-EF08-57B6-F76D-5B68651C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20CF43-5BEC-38FC-9351-6761F803E0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89EBC7D-AD25-9923-7D4D-80CAAE1F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8BC203-2A13-A424-27D0-EFCA4192781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3AAD4E8-9716-7C57-4534-0C271F7D6E8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715085B-FD28-1DD4-3B2A-96064BFA9D0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2D9EE9-E93D-A029-BD04-D17F16870050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Link the new User Category Code to the Payroll Responsibility, or to the Site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(N) &gt; Profile &gt; System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PAY:Statement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of Earnings User Category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4A222F-11E0-73A5-9808-40D06E4E6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0" y="1471680"/>
            <a:ext cx="6991599" cy="367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08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FF0EF5-2E09-A70E-58D1-E3D345C45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1E3CB7C-74A9-04D5-0D1F-4473FF28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F76FB8-987A-8A9A-10B8-73226232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0F1492-F26B-DE64-4EFC-89B751A79EE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AB8422-679F-45D3-F939-113AAD8E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F9CF396-BDE2-1713-15BF-19CDE22BD3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3947535-9612-495C-7B4C-36A59EF98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D3E8599-DE8F-680A-33A2-ADFB0661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0500843-A3C2-D466-A346-79C2B3FAD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3A35B7-49FF-651F-B981-54579B27072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DABEAD-1733-F787-02BE-5022D245F6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DA459D-30AE-CCBE-10FA-5CC28D29CF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D0C537-289B-7B46-794C-0AE3CC211AF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EBE0AE8-DE2F-5145-F1DB-2AE2F8478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003D2EF-6B66-1AA2-C0B0-912780E858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3F2BA9-FA9C-7BD3-FF26-3240F40C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AC8BB4-2A9D-644B-B15F-437A84752BA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5BCD183-0126-F8CE-B8E2-9FFA2F4AA4C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B7549D-BD6F-4D0C-FB04-458E1253997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48BC6E-FF8E-004F-84F3-5DB8BB8C7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7895"/>
            <a:ext cx="6891345" cy="3682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5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AFA5CFF-7A1F-5AEF-A537-8CDA1CF1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90484FC-1419-1741-2A17-0F8EA9A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5AF9576-3D96-18EC-2FEC-EDF7698D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B636DE8-75E5-96D0-3637-D81E8BD7C47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2195AFE-6078-99AD-D97D-736B857FA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C0160D-A357-BFE8-F1B2-5C892E6142D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57309CF-CAE5-51AA-D83C-C57737DBA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9567B1A-E587-46AB-967B-1349DC76F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0B03F66-2B40-CCD6-2DF5-C2955ABD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6670D8-777A-560D-E488-0A7C581B1CA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251813-D6FE-CE74-3AFB-B16D11BC29C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87719F-A0AD-D371-CE86-17134BF9A88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5B3DB8-E31A-2E75-62CC-DF99CBF8055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E3BF09-1DAE-0129-CCD8-6AC81B631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992B3E2-40FB-0A8C-3211-B63CD715C6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EF1D4A9-B8F3-1251-C46A-FE533D11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755E81-EDF6-55AF-A1BB-E93B9295D60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FF1D01-FB50-AC2D-EF19-AE051CB24EA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E5C5C0D-7A5B-5A72-2B34-6D7670E63B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1D667D-0722-5C13-E25E-30E1B72F3011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Create 3 Element Sets for: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Earning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Deduction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 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 is Customization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 &gt; Payroll &gt; Element 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5F985E-E9FC-BB76-F282-8F0DCEDF7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 bwMode="auto">
          <a:xfrm>
            <a:off x="5584595" y="1445144"/>
            <a:ext cx="5210139" cy="3884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40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0DE0FA8-2CB4-FDE2-6C47-D061C0AF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B122F2-6590-54A7-0C65-6107148D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661DC19-23D5-006C-D0AE-A42BA9DD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FCA83F4-0755-3506-0557-EBAB9F1841D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40F45A-7446-7CD5-9A85-29225F5A0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FAD120-9D70-8C21-5AE3-3BB3512335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7D23155-3B67-F590-3745-1754746A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FF3ED83-7292-B35A-464F-6C523471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4BA63-5D52-627A-E5C7-F1A787671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F329A1-5479-272E-B70E-DF9214CBC30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ED3A6-44F2-F978-55E8-A7CC7C2AFA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1ACA17-31B0-3E45-CBB4-2BFD8AAE44B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61F475-0D97-77E3-A919-FAB2C6F058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81C0EAF-454D-CC1C-961E-D504CC62A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31F237-78D4-0718-A28A-8B6D86FD8D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105E36-CB3D-ADA9-C773-00A27481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65F711-9297-20BE-627C-210EFB1854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76FD2B-518A-F52B-2936-39B6D3C0884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E323C6B-08CA-D77E-6B52-559A0C76D0A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25706B-2F09-266A-6F61-28E2EB4F63A7}"/>
              </a:ext>
            </a:extLst>
          </p:cNvPr>
          <p:cNvSpPr txBox="1"/>
          <p:nvPr/>
        </p:nvSpPr>
        <p:spPr>
          <a:xfrm>
            <a:off x="38100" y="2056525"/>
            <a:ext cx="3953797" cy="36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(different values) to “Many Employees”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 non-recurring element and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F855FF-33F7-E511-A020-39A74D235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11319" r="11499" b="3190"/>
          <a:stretch/>
        </p:blipFill>
        <p:spPr bwMode="auto">
          <a:xfrm>
            <a:off x="4888524" y="1436993"/>
            <a:ext cx="5066719" cy="333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63A32C-CAA2-8315-2678-89CCB3D47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r="5576"/>
          <a:stretch/>
        </p:blipFill>
        <p:spPr bwMode="auto">
          <a:xfrm>
            <a:off x="7390017" y="2425501"/>
            <a:ext cx="4357669" cy="299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11B9FEF-070F-5BD6-4F17-1B02F7F4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5C000C0-96BE-009D-4D34-9E1C501A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4773E7-D022-B4A9-C4EA-1D78E15C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E7489AD-7C92-5227-05E6-9105482FD95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2EB5611-C2AE-C7AB-940C-15A76014E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EB7449D-572F-FF7A-2D84-203B91CE57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0BF643A-FFC0-C92B-E300-C01EEDA6B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849D08C-94E3-3FED-3A8C-5DCB40BA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CBC68AB-F52E-2C91-B066-34EDB1B7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0C56B0-D16F-946D-FED9-A6490133DF2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2B19D5-48FA-CAE9-8B40-E402830DA0F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B667A3-E23F-C38E-F06F-3FDD283037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053466-1D8C-B76C-07E6-1012F651811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BFEE22F-CF52-0A5C-2ED8-046BFF91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0CBC054-3C41-819B-176B-75B4F260A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CD126F1-CDD5-7039-0EF4-1B6BFEA8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3E8B57-4B4C-AEB6-D0EE-237FB30C40A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A3B391-6B1A-F4F6-328C-76987B2908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237E4D1-D1AB-C8F4-0A75-4E67FA95084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C17781-E598-E984-7605-A85E7C92BB5C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EARNING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All earning elements shall be automatically added.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90F6DA-64B7-6342-EF3B-7C6A503AF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5759812" cy="38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323C0B-E5AC-36F3-ECE9-7C7B7E4C8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16294" r="57720" b="40053"/>
          <a:stretch/>
        </p:blipFill>
        <p:spPr bwMode="auto">
          <a:xfrm>
            <a:off x="9256754" y="2559986"/>
            <a:ext cx="2352005" cy="1887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90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A34301D-FB14-2381-C0E2-3555E040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150546A-CC87-78E5-2C0A-BAA9C51F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3FF16B2-02CF-0FD2-18DB-8B15BB18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AAC3ADC-4B3D-B3EF-AC5B-DCCF99EC093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E0DF14E-C468-2744-8282-A3E536C48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8AC8B8-E89F-0C57-2E9A-377315F81CE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14BCD9E-B977-8E6F-760D-776FC88D2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0BAF34D-B044-A544-8B94-9B3D2C10F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6D3D137-F3D1-5A12-95C6-62322B72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AE6B6B3-2BEC-BBCA-AEFD-5C697CB64FD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42AD3A-BCB0-0FA1-2889-C7514C718E0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1E0483-7275-4701-06B8-2AD148E5EEE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D865E8-2547-6D88-DBE2-F26CD4528E7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15E24AD-E9B6-3E64-E8CA-97FD6DE50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0BE5D45-D640-3BF6-3924-FDA6CCC747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B21DBE7-4945-1BBE-60CF-1985C1E2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CED76-F7B7-D157-83BF-BD66F740A63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BD7ADAA-E927-64C3-83A9-6C99E0475CD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EA02E7C-5828-4CF6-244B-7D30452EA2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12918-036A-3C05-EDF8-3D9D59AB3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71681"/>
            <a:ext cx="5310251" cy="3912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74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FFAA4BD-53D9-5812-0FD8-C8D6F1D8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663795E-B9C2-93E6-A5A9-82DFD1DC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C551CCE-6E71-06B2-2662-9721D58C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0E75B4D-B151-BA29-74C7-A9D47B798D5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8CDDA06-27A4-3F38-3C19-E45754DB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E6D2DF-B3A0-8F7D-3471-A37B4B3DB86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42C5659-C393-4FE8-E172-27103456B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B672C89-D703-F2C9-DDA3-5679C32CC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9D9380-F283-DADC-14DB-883B7C18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4C84D1-49F2-942C-ACD9-B0C7105318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DC4C69-18B8-8C43-7133-72C18AABD91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F5CEA-2F81-69EE-5ECC-48B0F36773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FFA36-AE03-B2D4-6D1E-6B3872B2E6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A77E9AF-7EF9-52A5-868B-404C2FA1A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BC6DE87-48FF-EFAC-5E8A-7C0F9EE32D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D39E578-B672-A304-999A-6CD0C0CA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F03884-D8EF-E3FF-EC7E-D44ABC72513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3106D3-1D24-9628-C169-1A0EF4D8BAD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086A188-3FBA-B393-450A-1B23DE88B54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027EEB-9A8F-8F42-6310-67AFDF172137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DEDUCTION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should include both voluntary and involuntary deductions.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1BCE12-78AD-6515-DB4F-DD186575C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0" y="1443728"/>
            <a:ext cx="5356690" cy="38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A1E7D5-781B-45F0-2FFD-501E048C0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7723" r="56453" b="41058"/>
          <a:stretch/>
        </p:blipFill>
        <p:spPr bwMode="auto">
          <a:xfrm>
            <a:off x="8671774" y="2582605"/>
            <a:ext cx="2811941" cy="2223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87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1A771E3-5A08-0604-73D0-417FC482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8653D5-AE9B-C5DC-76C3-26E5540A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111D9CF-4DCD-7B57-BCF5-C48100A9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81EA0-FD9A-57B3-47F9-A81A34A208C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D3B0A36-5CF9-BF48-AA6B-8F63309BB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F60BAFF-249B-9CFD-7FA6-A04830A6DC2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2B0F05-65FE-FE0F-2D38-D1C0C0E5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90474F4-4A41-26CF-3234-8AFF79D4A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E30CE5C-0AD9-E618-2B80-E221F08E8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089FA2-D165-6335-1B5B-76F62DC2138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33248E-194F-0A09-BC64-6645F45966E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59F7B2-6615-3146-A742-E7AC18D0D25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BBC545-B458-42B2-0876-DDB230607EB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DCC5480-CA33-4A88-A137-3632DA0F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FA31EE5-3C1C-10E3-1708-0DABA72F7F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1740FC4-50E5-9903-6FD1-39450A68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629C6-CB8C-9068-91D5-3D2AD5FF9BC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ADAB1A-C1EA-D5E7-38E0-F33D2BC2A98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B597D5C-8D56-59F3-CDFA-1D37D4EA404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E1A903-7919-7CDB-2F7C-323E1BF33BFC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(Those that had a Reporting Name while creating the element)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1B6133-7501-AAA9-9B88-0DA9E335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423940"/>
            <a:ext cx="5700819" cy="405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03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1BBE820-09D9-788F-DB10-199D1F42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5A25350-07C4-10D7-9D1E-961174F75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C4BEA7-87E8-6B2E-19D5-6BC85274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BBAA8-1FBF-A059-1A30-CA6DB0C6934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33C575-50F4-D0E4-B9E7-68B730EC4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5ABBD69-C3BD-CF74-9D7D-3A02B05EA3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7D57DC8-3666-66D3-94E6-1721BE5C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87A8901-BAF1-67A7-52C6-6014B521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B719CF9-2B0C-98FF-BA54-F5A967C7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E7E102-6AAE-C192-DD20-063E98B4BC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6BD42E-6BCC-11D9-668D-1875944796C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810E21-E1C2-3D08-82D0-8E4EF8B815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207216-340D-7928-ED81-48F776009A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38E0B9A-D3F4-90F4-C531-79D5999CF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C5BCE8B-D092-C514-E9C1-6592530580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9AB2489-97C3-1571-45A7-09946E92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7E7891-83AC-7CDC-BAB2-838BE6A3D77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EA6F0CC-B53E-D835-A219-75D32A1C5A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21E6214-6294-C4E6-C001-91521235A34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54AB62-44E7-FE38-7615-791A1A7E7650}"/>
              </a:ext>
            </a:extLst>
          </p:cNvPr>
          <p:cNvSpPr txBox="1"/>
          <p:nvPr/>
        </p:nvSpPr>
        <p:spPr>
          <a:xfrm>
            <a:off x="0" y="1496802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Query your BG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Organization &gt; Description &gt; Others Button &gt; SOE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DC8EAA-59C0-F283-4052-396E98CF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"/>
          <a:stretch/>
        </p:blipFill>
        <p:spPr bwMode="auto">
          <a:xfrm>
            <a:off x="4944794" y="1436993"/>
            <a:ext cx="5870690" cy="4055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41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FB336CF-D0E7-1D4C-E26C-1E0B6D8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594BD28-6249-EC3C-F841-7DBDAC2C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DA17FF5-9ACA-70BD-B913-17235BA6F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0B70D6-9428-ABDB-7887-724F6F0DF0C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D18F595-8CCB-C653-F164-D001C085D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6D34D5-227B-D720-4B0D-5D0C6D52FE8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F92FB89-0704-4AA2-FE86-5AFAE879C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0B14C7C-F454-97EC-F83A-A25A9D322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36845A0-B907-985B-D56E-FC32A9FF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07165C-6237-2011-3D81-A1CC6A3BEDE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395E58-0710-722C-3600-BB0058C3266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9E5E41-2330-C10A-3B44-8C6807D3865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F900B0-00EB-393A-E1DB-965F67AC7D6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AFE20C8-BB4C-7555-D1D6-0D95ABCFB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447C555-4EA5-22C1-B451-06DCE5813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847F94E-FFE1-B626-6B89-D9431B0E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9E6BD-113B-03DD-4CFE-979E57A1926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FA73E7-0C63-BF8C-AA6A-F726C90EE9D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9F53A07-F910-83F4-4B0D-1E0E1C2351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5C3A29-5D58-1FA7-9BC5-A21FD7A1EBFF}"/>
              </a:ext>
            </a:extLst>
          </p:cNvPr>
          <p:cNvSpPr txBox="1"/>
          <p:nvPr/>
        </p:nvSpPr>
        <p:spPr>
          <a:xfrm>
            <a:off x="38100" y="2056525"/>
            <a:ext cx="3665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 this data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User Category: select the new created User Category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Elements 1: select the Earning Elements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Elements 2: select the Deduction Elements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Information 1: select the Information Elements Set</a:t>
            </a:r>
          </a:p>
          <a:p>
            <a:r>
              <a:rPr lang="en-US" sz="1600" b="1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. Balance 1: select ONLINE_SOE_BALANCE_ATTRIBUTE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22BC77-4A31-3777-BD20-655FC3318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445143"/>
            <a:ext cx="6716965" cy="36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53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9A5CC7-2C3B-105D-D076-75A38F4A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2109E71-6E19-F753-682A-70B52EF6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D1CCD73-EA83-8275-A876-264BACB44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C7F6F4A-EE37-F5B9-317F-B56CB5A25B5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810D133-3397-AE1A-FE4B-28B62D4C8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EB03DFF-DD02-FD9B-B707-8C09C8E7289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EEFA678-315D-D2D5-41F8-582FAC188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3B7709B-D040-5A60-2430-55DB84D61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86DCD77-055E-068F-5309-A6E5EDB13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9D8212-12C3-B547-0497-A75DA77C39B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E1AF58-C9A4-1D32-628B-34E07778FC2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A3DD2A-8C18-4A54-6155-A33DD6A20FD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F9CC61-B5A5-85BF-23F5-53A21F7AE49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CF8FB87-D795-165E-678B-EC3EACD7B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21C6BF2-58BC-E104-4BA8-6C69A96A52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432D542-B0FF-8DE7-9F21-6E5ECDE8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3281CE-25E9-38E0-1C03-5A777587E07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429D8E7-A747-7B3A-29CE-7A73DE5336C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C1694FF-E969-0EDC-C489-B1756732AC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04BD52-E538-3901-CED0-489FB202EB14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6. Query your BG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Organization &gt; Description &gt; Others Button &gt; SOE Detail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all information elements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F5A6CC-A3E1-62C3-6ACB-F6606E70B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700" y="1701473"/>
            <a:ext cx="6965167" cy="24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044C823-B451-8E1A-9BCD-28B7B246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593E15C-AB80-C1D0-2B23-6015D982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B56EC1-D7D9-AC87-A5B5-21C1A39C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C5DCB82-3117-5A5F-FFC6-7742E1E179D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256194F-87D9-3DFB-DEDE-AA816EA90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866B53-703C-1B46-CAF6-8FD281339CC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A4AB97D-5A79-6A55-0199-924ACF61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806B606-96A4-2D07-8A00-A304146D4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CE6FD0E-FF5A-1E0C-0DD5-AE44F2948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9D9392-A7FD-D4E2-6514-1B88681785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BBDAA4-E4C9-CE51-6F9E-65DCCFBCC63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CFDFC2-70FE-E6E0-50D5-99935E49755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50AB7-BE7A-B247-24C5-D0605DBD615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A7A8CB4-36E2-F817-BB52-9E7EC2AF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2C3C239-0B82-219D-1174-D30605F75B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545DDD5-49BD-9F30-C741-9A87776C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E3E6D-EBE0-9AA2-5308-2FF27C223F3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4CC7A6D-D132-4925-6F51-24C99D6627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04FDDC7-BD84-C866-BBC1-110C0ABBDCF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2267B9-5621-3BBE-5559-23C98D43B3BF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SOE Report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SOE Report button opens a web page for review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BEE2E-145E-36E9-2D82-5EFF366E4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53" y="1438564"/>
            <a:ext cx="6771541" cy="39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0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FFCDC8-94C8-0411-C8D8-BE013DB6C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09DFEEA-F8E4-B0A3-CCF0-574C3C63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AFF7E1-9B70-4B77-B03B-E895D27A0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181E3-9DF9-15A9-4205-8962AC88ABA2}"/>
              </a:ext>
            </a:extLst>
          </p:cNvPr>
          <p:cNvSpPr txBox="1"/>
          <p:nvPr/>
        </p:nvSpPr>
        <p:spPr>
          <a:xfrm>
            <a:off x="1524000" y="2690337"/>
            <a:ext cx="9144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2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254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837449-4A70-3963-BC1F-D325E083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D47D348-C3BC-E88E-B3E9-EEAC07C1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0FA18A-4447-C00B-76C0-542B6022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CA58F87-9DFD-6E8A-B4D3-FA4E13B37EE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8CD5ABB-E041-814C-3B20-77A946F8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5B260-A493-3899-B32B-D257ABFBC03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A65F651-93C0-9684-C7D5-DBD051DE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3DCA780-64B8-4D34-9A03-CC39B5E4F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3095FD-4E82-2A42-A0A1-8A64ED4E6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8B2F6-0409-47AB-58C6-CACFB33A711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FE3B1F-152D-6903-68F8-9A90E00AD1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01BDB9-1917-A899-563D-943D631E9E8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9FCA2F-87C1-CCC1-005A-CE6164754D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866F208-DA12-9166-A8FA-BDF9E486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3D349E-4E78-3CBE-BE40-C34B83C7D8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8654B8-38B3-BC8D-82B3-660A5614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7049EE-83A5-991E-274E-FEFC0B1C78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3E98CF1-BBFD-B2AF-48B1-1260212E37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CFE642B-A1DB-9E84-4471-546516FAE2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836E3A-E3A9-6412-8A02-394BCF82E88E}"/>
              </a:ext>
            </a:extLst>
          </p:cNvPr>
          <p:cNvSpPr txBox="1"/>
          <p:nvPr/>
        </p:nvSpPr>
        <p:spPr>
          <a:xfrm>
            <a:off x="38100" y="2056526"/>
            <a:ext cx="3665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Action: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A. Create New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Enter new element to entries (even if it already exists)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Press on Element Lines Button to add employees to which this element should be entered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C6D73D-B50B-7A59-11E4-5B5902946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9" r="7503" b="5785"/>
          <a:stretch/>
        </p:blipFill>
        <p:spPr bwMode="auto">
          <a:xfrm>
            <a:off x="5001065" y="1445144"/>
            <a:ext cx="6311029" cy="382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B1A8E8-1F3E-C58E-50F2-ADDC9F8CE035}"/>
              </a:ext>
            </a:extLst>
          </p:cNvPr>
          <p:cNvSpPr/>
          <p:nvPr/>
        </p:nvSpPr>
        <p:spPr>
          <a:xfrm>
            <a:off x="5518627" y="4632227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7E82B-7666-83F4-2ABB-A42265B1B165}"/>
              </a:ext>
            </a:extLst>
          </p:cNvPr>
          <p:cNvSpPr/>
          <p:nvPr/>
        </p:nvSpPr>
        <p:spPr>
          <a:xfrm>
            <a:off x="5206458" y="3039494"/>
            <a:ext cx="1172383" cy="1953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78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B7D5523-2B05-6D6E-21D5-366DEE82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C51BAD-93EB-C083-D778-FA69A679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65F108-501B-A5FA-EE2A-D8EF5C8C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72962C3-8B2E-8C61-4D91-14E6E5FE65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6ECEF7A-8E78-2290-3A51-7D0E8D7E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C24407-00FF-AA9B-6699-F14AFA83E4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63A7BD2-9C2C-2502-DFA8-EF841AB5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4E6B82-F128-3916-BF7D-84AEEEC3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EFB499-F8E0-6419-AA4A-00422E18A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D3CF4C-3888-70DD-D70F-1388424B60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156F83-718C-17CB-7AF7-1FC3E2481DE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53F3B0-F9D0-8728-9525-7AE0959B13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4AA445-57E0-0ABC-B2FD-66473FC92F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F662382-775E-081B-3E8D-5C1279DC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BEC9D5-847F-B3F1-D69E-01DBB1527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BE7E43-BF8C-31C9-E576-A3748896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D1635-5836-D74C-81E9-1901295F5EC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327ADAE-1392-9361-20FA-DCE23D0227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FE6B4A-2BF9-BBC1-2904-BBF368AD2A9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837393-D30C-D97F-7348-D77F8D0FAE4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Data Loader can help here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different Pay Value for each employee in Pay Value column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FCD0C7-21D5-D8C7-DD6F-95078BA2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t="8912" r="13804" b="1684"/>
          <a:stretch/>
        </p:blipFill>
        <p:spPr bwMode="auto">
          <a:xfrm>
            <a:off x="5187877" y="1445144"/>
            <a:ext cx="5991400" cy="402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83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93E6EF3-B8A3-54B4-7AB0-77237D14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1559BB-0854-4056-61FA-2DA79B45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D0E4F65-D216-7A25-10AB-2FE49387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DF5DA49-6A68-086F-598D-59797F44B9A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EFF2EA3-AAB3-A93A-F9C7-D0DBC0563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F71C4ED-80B6-C2D4-4F06-C509993A348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6A0311-7BFC-C8D1-277A-ADA540B51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8C32FD-2CD5-5EA0-75B1-E0C0C8A6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A1272A2-9500-32B8-5C13-9064BA34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AB314B-6C41-C29E-B645-37D2A315401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B7454F-1DD8-C09B-8D88-F94A8B19808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EAF7F9-D3F5-9038-F78B-FD69D54529F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409158-B508-F87A-112C-128C38BA96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2125E9-5465-90F7-87F7-7226BC40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7F533B2-85B7-7F0E-4A68-48FC7DBC65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B7B797-1BD9-13FB-F5E4-4EF408AF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37D3B1-3D8F-5CB0-9E83-A391FD8815E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105B329-5455-5A19-3D89-C27A4505DB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67520C-CCDE-2074-CE80-4F1C263320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5774F-E524-1C87-DA18-86CB052327EE}"/>
              </a:ext>
            </a:extLst>
          </p:cNvPr>
          <p:cNvSpPr txBox="1"/>
          <p:nvPr/>
        </p:nvSpPr>
        <p:spPr>
          <a:xfrm>
            <a:off x="38100" y="2056526"/>
            <a:ext cx="3911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5CD4F2-D1A3-1E78-8DF2-09756F8AE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1487" r="11343" b="8409"/>
          <a:stretch/>
        </p:blipFill>
        <p:spPr bwMode="auto">
          <a:xfrm>
            <a:off x="4845843" y="1471681"/>
            <a:ext cx="6577571" cy="3976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B93393-1910-3B8E-49AB-E5F803037AD4}"/>
              </a:ext>
            </a:extLst>
          </p:cNvPr>
          <p:cNvSpPr/>
          <p:nvPr/>
        </p:nvSpPr>
        <p:spPr>
          <a:xfrm>
            <a:off x="7273556" y="5078202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14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</Words>
  <Application>Microsoft Office PowerPoint</Application>
  <PresentationFormat>Widescreen</PresentationFormat>
  <Paragraphs>315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2025-04-26T11:29:32Z</dcterms:created>
  <dcterms:modified xsi:type="dcterms:W3CDTF">2025-04-26T11:29:48Z</dcterms:modified>
</cp:coreProperties>
</file>